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49E"/>
    <a:srgbClr val="F8F9BF"/>
    <a:srgbClr val="F2C6F0"/>
    <a:srgbClr val="6600CC"/>
    <a:srgbClr val="934BC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E16A7-55DF-46A0-883B-436BA9C264A8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8A20C-54CC-4657-AAA9-5A271D7BB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9882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266F6-B2D1-4471-9BA4-2C794AF3182E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50815"/>
            <a:ext cx="5438464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8495A-C9EC-47D3-8C65-4AD462478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82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18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65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45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34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56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9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53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46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91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79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85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A932-90DD-482E-8CCE-F263E3E7D952}" type="datetimeFigureOut">
              <a:rPr lang="en-AU" smtClean="0"/>
              <a:t>27/10/2020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AC89-9732-4BBC-9E69-7C70878689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6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zJW5-0tjFD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slhnintranet/Nursing_Midwifery/News_And_Events/heartofcare.asp" TargetMode="External"/><Relationship Id="rId5" Type="http://schemas.openxmlformats.org/officeDocument/2006/relationships/hyperlink" Target="http://internal.health.nsw.gov.au/kindness-works-here/resources.html" TargetMode="External"/><Relationship Id="rId4" Type="http://schemas.openxmlformats.org/officeDocument/2006/relationships/hyperlink" Target="http://internal.health.nsw.gov.au/kindness-works-here/index.html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2" name="Flowchart: Connector 11"/>
          <p:cNvSpPr/>
          <p:nvPr/>
        </p:nvSpPr>
        <p:spPr>
          <a:xfrm>
            <a:off x="502507" y="1067087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4972" y="1334927"/>
            <a:ext cx="1136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Stop to have a meaningful conversation in the hallway</a:t>
            </a:r>
            <a:endParaRPr lang="en-AU" sz="1400" b="1" dirty="0"/>
          </a:p>
        </p:txBody>
      </p:sp>
      <p:sp>
        <p:nvSpPr>
          <p:cNvPr id="16" name="Flowchart: Connector 15"/>
          <p:cNvSpPr/>
          <p:nvPr/>
        </p:nvSpPr>
        <p:spPr>
          <a:xfrm>
            <a:off x="2726724" y="2315119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3089189" y="2582959"/>
            <a:ext cx="11368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Share a kindness card with someone in your team</a:t>
            </a:r>
            <a:endParaRPr lang="en-AU" sz="1400" b="1" dirty="0"/>
          </a:p>
        </p:txBody>
      </p:sp>
      <p:sp>
        <p:nvSpPr>
          <p:cNvPr id="18" name="Flowchart: Connector 17"/>
          <p:cNvSpPr/>
          <p:nvPr/>
        </p:nvSpPr>
        <p:spPr>
          <a:xfrm>
            <a:off x="4950941" y="980591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5313406" y="1334927"/>
            <a:ext cx="1136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Invite a new person to join you for lunch </a:t>
            </a:r>
            <a:endParaRPr lang="en-AU" sz="1400" b="1" dirty="0"/>
          </a:p>
        </p:txBody>
      </p:sp>
      <p:sp>
        <p:nvSpPr>
          <p:cNvPr id="20" name="Flowchart: Connector 19"/>
          <p:cNvSpPr/>
          <p:nvPr/>
        </p:nvSpPr>
        <p:spPr>
          <a:xfrm>
            <a:off x="7245179" y="2315119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7607644" y="2539772"/>
            <a:ext cx="1215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Make time to connect with someone from the team</a:t>
            </a:r>
            <a:endParaRPr lang="en-AU" sz="14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9399375" y="1067087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9761840" y="1334927"/>
            <a:ext cx="113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/>
              <a:t>Ask a colleague a question, then listen (really listen) to their response!</a:t>
            </a:r>
            <a:endParaRPr lang="en-AU" sz="1200" b="1" dirty="0"/>
          </a:p>
        </p:txBody>
      </p:sp>
      <p:sp>
        <p:nvSpPr>
          <p:cNvPr id="24" name="Flowchart: Connector 23"/>
          <p:cNvSpPr/>
          <p:nvPr/>
        </p:nvSpPr>
        <p:spPr>
          <a:xfrm>
            <a:off x="683740" y="3962543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1046205" y="4230383"/>
            <a:ext cx="11368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Tell a colleague what you appreciate about them</a:t>
            </a:r>
            <a:endParaRPr lang="en-AU" sz="1400" b="1" dirty="0"/>
          </a:p>
        </p:txBody>
      </p:sp>
      <p:sp>
        <p:nvSpPr>
          <p:cNvPr id="26" name="Flowchart: Connector 25"/>
          <p:cNvSpPr/>
          <p:nvPr/>
        </p:nvSpPr>
        <p:spPr>
          <a:xfrm>
            <a:off x="5020962" y="3962543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/>
          <p:cNvSpPr txBox="1"/>
          <p:nvPr/>
        </p:nvSpPr>
        <p:spPr>
          <a:xfrm>
            <a:off x="5383427" y="4230383"/>
            <a:ext cx="1136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Take time to walk around the grounds or block with a colleague</a:t>
            </a:r>
            <a:endParaRPr lang="en-AU" sz="1400" b="1" dirty="0"/>
          </a:p>
        </p:txBody>
      </p:sp>
      <p:sp>
        <p:nvSpPr>
          <p:cNvPr id="28" name="Flowchart: Connector 27"/>
          <p:cNvSpPr/>
          <p:nvPr/>
        </p:nvSpPr>
        <p:spPr>
          <a:xfrm>
            <a:off x="9539417" y="3962543"/>
            <a:ext cx="1861752" cy="1705232"/>
          </a:xfrm>
          <a:prstGeom prst="flowChartConnector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9901882" y="4326003"/>
            <a:ext cx="1136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Drop off a delicious snack to a colleague</a:t>
            </a:r>
            <a:endParaRPr lang="en-A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40908" y="112353"/>
            <a:ext cx="56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latin typeface="Arial Rounded MT Bold" panose="020F0704030504030204" pitchFamily="34" charset="0"/>
              </a:rPr>
              <a:t>Kindness Bingo!</a:t>
            </a:r>
            <a:endParaRPr lang="en-AU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9" y="230188"/>
            <a:ext cx="2308139" cy="709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417" y="6094690"/>
            <a:ext cx="2390476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8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28852" y="2478646"/>
            <a:ext cx="2628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  <a:latin typeface="Lucida Handwriting" panose="03010101010101010101" pitchFamily="66" charset="0"/>
              </a:rPr>
              <a:t>Kindness</a:t>
            </a:r>
          </a:p>
          <a:p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“Try to do one good thing every day for a patient and one good thing for someone within your own team.”</a:t>
            </a:r>
          </a:p>
          <a:p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Heart of Caring story – Pharmacist 3 Years Experience</a:t>
            </a:r>
            <a:endParaRPr lang="en-A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908" y="112353"/>
            <a:ext cx="5655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latin typeface="Arial Rounded MT Bold" panose="020F0704030504030204" pitchFamily="34" charset="0"/>
              </a:rPr>
              <a:t>Kindness Bingo – Rules &amp; Resources</a:t>
            </a:r>
            <a:endParaRPr lang="en-AU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629" y="1365653"/>
            <a:ext cx="3903301" cy="544764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How to play</a:t>
            </a:r>
          </a:p>
          <a:p>
            <a:r>
              <a:rPr lang="en-AU" b="1" dirty="0" smtClean="0"/>
              <a:t>Step 1.</a:t>
            </a:r>
          </a:p>
          <a:p>
            <a:r>
              <a:rPr lang="en-AU" dirty="0" smtClean="0"/>
              <a:t>Grab a Kindness Bingo sheet and start playing!</a:t>
            </a:r>
          </a:p>
          <a:p>
            <a:endParaRPr lang="en-AU" dirty="0"/>
          </a:p>
          <a:p>
            <a:r>
              <a:rPr lang="en-AU" b="1" dirty="0" smtClean="0"/>
              <a:t>Step 2. </a:t>
            </a:r>
          </a:p>
          <a:p>
            <a:r>
              <a:rPr lang="en-AU" dirty="0" smtClean="0"/>
              <a:t>Over the course of a week, work towards completing each of the activities. </a:t>
            </a:r>
          </a:p>
          <a:p>
            <a:endParaRPr lang="en-AU" dirty="0"/>
          </a:p>
          <a:p>
            <a:r>
              <a:rPr lang="en-AU" b="1" dirty="0" smtClean="0"/>
              <a:t>Step 3.</a:t>
            </a:r>
          </a:p>
          <a:p>
            <a:r>
              <a:rPr lang="en-AU" dirty="0" smtClean="0"/>
              <a:t>When you have completed all activities call out Bingo and share your achievements with </a:t>
            </a:r>
            <a:r>
              <a:rPr lang="en-AU" smtClean="0"/>
              <a:t>your team!</a:t>
            </a:r>
            <a:endParaRPr lang="en-AU" dirty="0" smtClean="0"/>
          </a:p>
          <a:p>
            <a:endParaRPr lang="en-AU" dirty="0"/>
          </a:p>
          <a:p>
            <a:r>
              <a:rPr lang="en-AU" b="1" dirty="0" smtClean="0"/>
              <a:t>Step 4.</a:t>
            </a:r>
          </a:p>
          <a:p>
            <a:r>
              <a:rPr lang="en-AU" dirty="0" smtClean="0"/>
              <a:t>Congratulations, you have completed the Kindness Bingo challenge, you must be feeling good!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9105752" y="1365653"/>
            <a:ext cx="2576681" cy="4247317"/>
          </a:xfrm>
          <a:prstGeom prst="rect">
            <a:avLst/>
          </a:prstGeom>
          <a:noFill/>
          <a:ln w="57150">
            <a:solidFill>
              <a:srgbClr val="8B44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Want to learn more?</a:t>
            </a:r>
          </a:p>
          <a:p>
            <a:pPr algn="ctr"/>
            <a:endParaRPr lang="en-A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hlinkClick r:id="rId4"/>
              </a:rPr>
              <a:t>NSW Health Kindness Works Here</a:t>
            </a:r>
            <a:endParaRPr lang="en-AU" b="1" dirty="0" smtClean="0"/>
          </a:p>
          <a:p>
            <a:endParaRPr lang="en-A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hlinkClick r:id="rId5"/>
              </a:rPr>
              <a:t>Download Kindness Works Here resources</a:t>
            </a:r>
            <a:endParaRPr lang="en-A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hlinkClick r:id="rId6"/>
              </a:rPr>
              <a:t>The Heart of Caring Framework</a:t>
            </a:r>
            <a:endParaRPr lang="en-A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>
                <a:hlinkClick r:id="rId7"/>
              </a:rPr>
              <a:t>Watch the video – The Science of Compassion</a:t>
            </a:r>
            <a:endParaRPr lang="en-AU" b="1" dirty="0"/>
          </a:p>
          <a:p>
            <a:endParaRPr lang="en-AU" b="1" dirty="0" smtClean="0"/>
          </a:p>
        </p:txBody>
      </p:sp>
      <p:sp>
        <p:nvSpPr>
          <p:cNvPr id="10" name="Flowchart: Connector 9"/>
          <p:cNvSpPr/>
          <p:nvPr/>
        </p:nvSpPr>
        <p:spPr>
          <a:xfrm>
            <a:off x="4533161" y="1942651"/>
            <a:ext cx="3892381" cy="3657314"/>
          </a:xfrm>
          <a:prstGeom prst="flowChartConnector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669" y="230188"/>
            <a:ext cx="2308139" cy="709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0745" y="5994880"/>
            <a:ext cx="2389839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458</TotalTime>
  <Words>222</Words>
  <Application>Microsoft Office PowerPoint</Application>
  <PresentationFormat>Widescreen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Lucida Handwriting</vt:lpstr>
      <vt:lpstr>Office Theme</vt:lpstr>
      <vt:lpstr>PowerPoint Presentation</vt:lpstr>
      <vt:lpstr>PowerPoint Presentation</vt:lpstr>
    </vt:vector>
  </TitlesOfParts>
  <Company>NSW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Shaw</dc:creator>
  <cp:lastModifiedBy>Alexa Buliak</cp:lastModifiedBy>
  <cp:revision>27</cp:revision>
  <cp:lastPrinted>2020-10-22T21:26:54Z</cp:lastPrinted>
  <dcterms:created xsi:type="dcterms:W3CDTF">2020-10-21T02:48:23Z</dcterms:created>
  <dcterms:modified xsi:type="dcterms:W3CDTF">2020-10-26T22:26:46Z</dcterms:modified>
</cp:coreProperties>
</file>