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10731500" cx="22860000"/>
  <p:notesSz cx="6858000" cy="9144000"/>
  <p:embeddedFontLst>
    <p:embeddedFont>
      <p:font typeface="Cabin"/>
      <p:regular r:id="rId6"/>
      <p:bold r:id="rId7"/>
      <p:italic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Cabin-boldItalic.fntdata"/><Relationship Id="rId5" Type="http://schemas.openxmlformats.org/officeDocument/2006/relationships/slide" Target="slides/slide1.xml"/><Relationship Id="rId6" Type="http://schemas.openxmlformats.org/officeDocument/2006/relationships/font" Target="fonts/Cabin-regular.fntdata"/><Relationship Id="rId7" Type="http://schemas.openxmlformats.org/officeDocument/2006/relationships/font" Target="fonts/Cabin-bold.fntdata"/><Relationship Id="rId8" Type="http://schemas.openxmlformats.org/officeDocument/2006/relationships/font" Target="fonts/Cabin-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000000"/>
                </a:solidFill>
                <a:latin typeface="Arial"/>
                <a:ea typeface="Arial"/>
                <a:cs typeface="Arial"/>
                <a:sym typeface="Arial"/>
              </a:defRPr>
            </a:lvl1pPr>
            <a:lvl2pPr indent="0" lvl="1" marL="457200" marR="0" rtl="0" algn="ctr">
              <a:spcBef>
                <a:spcPts val="0"/>
              </a:spcBef>
              <a:spcAft>
                <a:spcPts val="0"/>
              </a:spcAft>
              <a:buSzPts val="1400"/>
              <a:buNone/>
              <a:defRPr b="0" i="0" sz="3200" u="none" cap="none" strike="noStrike">
                <a:solidFill>
                  <a:srgbClr val="000000"/>
                </a:solidFill>
                <a:latin typeface="Arial"/>
                <a:ea typeface="Arial"/>
                <a:cs typeface="Arial"/>
                <a:sym typeface="Arial"/>
              </a:defRPr>
            </a:lvl2pPr>
            <a:lvl3pPr indent="0" lvl="2" marL="914400" marR="0" rtl="0" algn="ctr">
              <a:spcBef>
                <a:spcPts val="0"/>
              </a:spcBef>
              <a:spcAft>
                <a:spcPts val="0"/>
              </a:spcAft>
              <a:buSzPts val="1400"/>
              <a:buNone/>
              <a:defRPr b="0" i="0" sz="3200" u="none" cap="none" strike="noStrike">
                <a:solidFill>
                  <a:srgbClr val="000000"/>
                </a:solidFill>
                <a:latin typeface="Arial"/>
                <a:ea typeface="Arial"/>
                <a:cs typeface="Arial"/>
                <a:sym typeface="Arial"/>
              </a:defRPr>
            </a:lvl3pPr>
            <a:lvl4pPr indent="0" lvl="3" marL="1371600" marR="0" rtl="0" algn="ctr">
              <a:spcBef>
                <a:spcPts val="0"/>
              </a:spcBef>
              <a:spcAft>
                <a:spcPts val="0"/>
              </a:spcAft>
              <a:buSzPts val="1400"/>
              <a:buNone/>
              <a:defRPr b="0" i="0" sz="3200" u="none" cap="none" strike="noStrike">
                <a:solidFill>
                  <a:srgbClr val="000000"/>
                </a:solidFill>
                <a:latin typeface="Arial"/>
                <a:ea typeface="Arial"/>
                <a:cs typeface="Arial"/>
                <a:sym typeface="Arial"/>
              </a:defRPr>
            </a:lvl4pPr>
            <a:lvl5pPr indent="0" lvl="4" marL="1828800" marR="0" rtl="0" algn="ctr">
              <a:spcBef>
                <a:spcPts val="0"/>
              </a:spcBef>
              <a:spcAft>
                <a:spcPts val="0"/>
              </a:spcAft>
              <a:buSzPts val="1400"/>
              <a:buNone/>
              <a:defRPr b="0" i="0" sz="3200" u="none" cap="none" strike="noStrike">
                <a:solidFill>
                  <a:srgbClr val="000000"/>
                </a:solidFill>
                <a:latin typeface="Arial"/>
                <a:ea typeface="Arial"/>
                <a:cs typeface="Arial"/>
                <a:sym typeface="Arial"/>
              </a:defRPr>
            </a:lvl5pPr>
            <a:lvl6pPr indent="0" lvl="5" marL="2286000" marR="0" rtl="0" algn="l">
              <a:spcBef>
                <a:spcPts val="0"/>
              </a:spcBef>
              <a:spcAft>
                <a:spcPts val="0"/>
              </a:spcAft>
              <a:buSzPts val="1400"/>
              <a:buNone/>
              <a:defRPr b="0" i="0" sz="3200" u="none" cap="none" strike="noStrike">
                <a:solidFill>
                  <a:srgbClr val="000000"/>
                </a:solidFill>
                <a:latin typeface="Arial"/>
                <a:ea typeface="Arial"/>
                <a:cs typeface="Arial"/>
                <a:sym typeface="Arial"/>
              </a:defRPr>
            </a:lvl6pPr>
            <a:lvl7pPr indent="0" lvl="6" marL="2743200" marR="0" rtl="0" algn="l">
              <a:spcBef>
                <a:spcPts val="0"/>
              </a:spcBef>
              <a:spcAft>
                <a:spcPts val="0"/>
              </a:spcAft>
              <a:buSzPts val="1400"/>
              <a:buNone/>
              <a:defRPr b="0" i="0" sz="3200" u="none" cap="none" strike="noStrike">
                <a:solidFill>
                  <a:srgbClr val="000000"/>
                </a:solidFill>
                <a:latin typeface="Arial"/>
                <a:ea typeface="Arial"/>
                <a:cs typeface="Arial"/>
                <a:sym typeface="Arial"/>
              </a:defRPr>
            </a:lvl7pPr>
            <a:lvl8pPr indent="0" lvl="7" marL="3200400" marR="0" rtl="0" algn="l">
              <a:spcBef>
                <a:spcPts val="0"/>
              </a:spcBef>
              <a:spcAft>
                <a:spcPts val="0"/>
              </a:spcAft>
              <a:buSzPts val="1400"/>
              <a:buNone/>
              <a:defRPr b="0" i="0" sz="3200" u="none" cap="none" strike="noStrike">
                <a:solidFill>
                  <a:srgbClr val="000000"/>
                </a:solidFill>
                <a:latin typeface="Arial"/>
                <a:ea typeface="Arial"/>
                <a:cs typeface="Arial"/>
                <a:sym typeface="Arial"/>
              </a:defRPr>
            </a:lvl8pPr>
            <a:lvl9pPr indent="0" lvl="8" marL="3657600" marR="0" rtl="0" algn="l">
              <a:spcBef>
                <a:spcPts val="0"/>
              </a:spcBef>
              <a:spcAft>
                <a:spcPts val="0"/>
              </a:spcAft>
              <a:buSzPts val="1400"/>
              <a:buNone/>
              <a:defRPr b="0" i="0" sz="32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rgbClr val="000000"/>
                </a:solidFill>
                <a:latin typeface="Arial"/>
                <a:ea typeface="Arial"/>
                <a:cs typeface="Arial"/>
                <a:sym typeface="Arial"/>
              </a:defRPr>
            </a:lvl1pPr>
            <a:lvl2pPr indent="0" lvl="1" marL="457200" marR="0" rtl="0" algn="ctr">
              <a:spcBef>
                <a:spcPts val="0"/>
              </a:spcBef>
              <a:spcAft>
                <a:spcPts val="0"/>
              </a:spcAft>
              <a:buSzPts val="1400"/>
              <a:buNone/>
              <a:defRPr b="0" i="0" sz="3200" u="none" cap="none" strike="noStrike">
                <a:solidFill>
                  <a:srgbClr val="000000"/>
                </a:solidFill>
                <a:latin typeface="Arial"/>
                <a:ea typeface="Arial"/>
                <a:cs typeface="Arial"/>
                <a:sym typeface="Arial"/>
              </a:defRPr>
            </a:lvl2pPr>
            <a:lvl3pPr indent="0" lvl="2" marL="914400" marR="0" rtl="0" algn="ctr">
              <a:spcBef>
                <a:spcPts val="0"/>
              </a:spcBef>
              <a:spcAft>
                <a:spcPts val="0"/>
              </a:spcAft>
              <a:buSzPts val="1400"/>
              <a:buNone/>
              <a:defRPr b="0" i="0" sz="3200" u="none" cap="none" strike="noStrike">
                <a:solidFill>
                  <a:srgbClr val="000000"/>
                </a:solidFill>
                <a:latin typeface="Arial"/>
                <a:ea typeface="Arial"/>
                <a:cs typeface="Arial"/>
                <a:sym typeface="Arial"/>
              </a:defRPr>
            </a:lvl3pPr>
            <a:lvl4pPr indent="0" lvl="3" marL="1371600" marR="0" rtl="0" algn="ctr">
              <a:spcBef>
                <a:spcPts val="0"/>
              </a:spcBef>
              <a:spcAft>
                <a:spcPts val="0"/>
              </a:spcAft>
              <a:buSzPts val="1400"/>
              <a:buNone/>
              <a:defRPr b="0" i="0" sz="3200" u="none" cap="none" strike="noStrike">
                <a:solidFill>
                  <a:srgbClr val="000000"/>
                </a:solidFill>
                <a:latin typeface="Arial"/>
                <a:ea typeface="Arial"/>
                <a:cs typeface="Arial"/>
                <a:sym typeface="Arial"/>
              </a:defRPr>
            </a:lvl4pPr>
            <a:lvl5pPr indent="0" lvl="4" marL="1828800" marR="0" rtl="0" algn="ctr">
              <a:spcBef>
                <a:spcPts val="0"/>
              </a:spcBef>
              <a:spcAft>
                <a:spcPts val="0"/>
              </a:spcAft>
              <a:buSzPts val="1400"/>
              <a:buNone/>
              <a:defRPr b="0" i="0" sz="3200" u="none" cap="none" strike="noStrike">
                <a:solidFill>
                  <a:srgbClr val="000000"/>
                </a:solidFill>
                <a:latin typeface="Arial"/>
                <a:ea typeface="Arial"/>
                <a:cs typeface="Arial"/>
                <a:sym typeface="Arial"/>
              </a:defRPr>
            </a:lvl5pPr>
            <a:lvl6pPr indent="0" lvl="5" marL="2286000" marR="0" rtl="0" algn="l">
              <a:spcBef>
                <a:spcPts val="0"/>
              </a:spcBef>
              <a:spcAft>
                <a:spcPts val="0"/>
              </a:spcAft>
              <a:buSzPts val="1400"/>
              <a:buNone/>
              <a:defRPr b="0" i="0" sz="3200" u="none" cap="none" strike="noStrike">
                <a:solidFill>
                  <a:srgbClr val="000000"/>
                </a:solidFill>
                <a:latin typeface="Arial"/>
                <a:ea typeface="Arial"/>
                <a:cs typeface="Arial"/>
                <a:sym typeface="Arial"/>
              </a:defRPr>
            </a:lvl6pPr>
            <a:lvl7pPr indent="0" lvl="6" marL="2743200" marR="0" rtl="0" algn="l">
              <a:spcBef>
                <a:spcPts val="0"/>
              </a:spcBef>
              <a:spcAft>
                <a:spcPts val="0"/>
              </a:spcAft>
              <a:buSzPts val="1400"/>
              <a:buNone/>
              <a:defRPr b="0" i="0" sz="3200" u="none" cap="none" strike="noStrike">
                <a:solidFill>
                  <a:srgbClr val="000000"/>
                </a:solidFill>
                <a:latin typeface="Arial"/>
                <a:ea typeface="Arial"/>
                <a:cs typeface="Arial"/>
                <a:sym typeface="Arial"/>
              </a:defRPr>
            </a:lvl7pPr>
            <a:lvl8pPr indent="0" lvl="7" marL="3200400" marR="0" rtl="0" algn="l">
              <a:spcBef>
                <a:spcPts val="0"/>
              </a:spcBef>
              <a:spcAft>
                <a:spcPts val="0"/>
              </a:spcAft>
              <a:buSzPts val="1400"/>
              <a:buNone/>
              <a:defRPr b="0" i="0" sz="3200" u="none" cap="none" strike="noStrike">
                <a:solidFill>
                  <a:srgbClr val="000000"/>
                </a:solidFill>
                <a:latin typeface="Arial"/>
                <a:ea typeface="Arial"/>
                <a:cs typeface="Arial"/>
                <a:sym typeface="Arial"/>
              </a:defRPr>
            </a:lvl8pPr>
            <a:lvl9pPr indent="0" lvl="8" marL="3657600" marR="0" rtl="0" algn="l">
              <a:spcBef>
                <a:spcPts val="0"/>
              </a:spcBef>
              <a:spcAft>
                <a:spcPts val="0"/>
              </a:spcAft>
              <a:buSzPts val="1400"/>
              <a:buNone/>
              <a:defRPr b="0" i="0" sz="32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22250" y="685800"/>
            <a:ext cx="7302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000000"/>
                </a:solidFill>
                <a:latin typeface="Arial"/>
                <a:ea typeface="Arial"/>
                <a:cs typeface="Arial"/>
                <a:sym typeface="Arial"/>
              </a:defRPr>
            </a:lvl1pPr>
            <a:lvl2pPr indent="0" lvl="1" marL="457200" marR="0" rtl="0" algn="ctr">
              <a:spcBef>
                <a:spcPts val="0"/>
              </a:spcBef>
              <a:spcAft>
                <a:spcPts val="0"/>
              </a:spcAft>
              <a:buSzPts val="1400"/>
              <a:buNone/>
              <a:defRPr b="0" i="0" sz="3200" u="none" cap="none" strike="noStrike">
                <a:solidFill>
                  <a:srgbClr val="000000"/>
                </a:solidFill>
                <a:latin typeface="Arial"/>
                <a:ea typeface="Arial"/>
                <a:cs typeface="Arial"/>
                <a:sym typeface="Arial"/>
              </a:defRPr>
            </a:lvl2pPr>
            <a:lvl3pPr indent="0" lvl="2" marL="914400" marR="0" rtl="0" algn="ctr">
              <a:spcBef>
                <a:spcPts val="0"/>
              </a:spcBef>
              <a:spcAft>
                <a:spcPts val="0"/>
              </a:spcAft>
              <a:buSzPts val="1400"/>
              <a:buNone/>
              <a:defRPr b="0" i="0" sz="3200" u="none" cap="none" strike="noStrike">
                <a:solidFill>
                  <a:srgbClr val="000000"/>
                </a:solidFill>
                <a:latin typeface="Arial"/>
                <a:ea typeface="Arial"/>
                <a:cs typeface="Arial"/>
                <a:sym typeface="Arial"/>
              </a:defRPr>
            </a:lvl3pPr>
            <a:lvl4pPr indent="0" lvl="3" marL="1371600" marR="0" rtl="0" algn="ctr">
              <a:spcBef>
                <a:spcPts val="0"/>
              </a:spcBef>
              <a:spcAft>
                <a:spcPts val="0"/>
              </a:spcAft>
              <a:buSzPts val="1400"/>
              <a:buNone/>
              <a:defRPr b="0" i="0" sz="3200" u="none" cap="none" strike="noStrike">
                <a:solidFill>
                  <a:srgbClr val="000000"/>
                </a:solidFill>
                <a:latin typeface="Arial"/>
                <a:ea typeface="Arial"/>
                <a:cs typeface="Arial"/>
                <a:sym typeface="Arial"/>
              </a:defRPr>
            </a:lvl4pPr>
            <a:lvl5pPr indent="0" lvl="4" marL="1828800" marR="0" rtl="0" algn="ctr">
              <a:spcBef>
                <a:spcPts val="0"/>
              </a:spcBef>
              <a:spcAft>
                <a:spcPts val="0"/>
              </a:spcAft>
              <a:buSzPts val="1400"/>
              <a:buNone/>
              <a:defRPr b="0" i="0" sz="3200" u="none" cap="none" strike="noStrike">
                <a:solidFill>
                  <a:srgbClr val="000000"/>
                </a:solidFill>
                <a:latin typeface="Arial"/>
                <a:ea typeface="Arial"/>
                <a:cs typeface="Arial"/>
                <a:sym typeface="Arial"/>
              </a:defRPr>
            </a:lvl5pPr>
            <a:lvl6pPr indent="0" lvl="5" marL="2286000" marR="0" rtl="0" algn="l">
              <a:spcBef>
                <a:spcPts val="0"/>
              </a:spcBef>
              <a:spcAft>
                <a:spcPts val="0"/>
              </a:spcAft>
              <a:buSzPts val="1400"/>
              <a:buNone/>
              <a:defRPr b="0" i="0" sz="3200" u="none" cap="none" strike="noStrike">
                <a:solidFill>
                  <a:srgbClr val="000000"/>
                </a:solidFill>
                <a:latin typeface="Arial"/>
                <a:ea typeface="Arial"/>
                <a:cs typeface="Arial"/>
                <a:sym typeface="Arial"/>
              </a:defRPr>
            </a:lvl6pPr>
            <a:lvl7pPr indent="0" lvl="6" marL="2743200" marR="0" rtl="0" algn="l">
              <a:spcBef>
                <a:spcPts val="0"/>
              </a:spcBef>
              <a:spcAft>
                <a:spcPts val="0"/>
              </a:spcAft>
              <a:buSzPts val="1400"/>
              <a:buNone/>
              <a:defRPr b="0" i="0" sz="3200" u="none" cap="none" strike="noStrike">
                <a:solidFill>
                  <a:srgbClr val="000000"/>
                </a:solidFill>
                <a:latin typeface="Arial"/>
                <a:ea typeface="Arial"/>
                <a:cs typeface="Arial"/>
                <a:sym typeface="Arial"/>
              </a:defRPr>
            </a:lvl7pPr>
            <a:lvl8pPr indent="0" lvl="7" marL="3200400" marR="0" rtl="0" algn="l">
              <a:spcBef>
                <a:spcPts val="0"/>
              </a:spcBef>
              <a:spcAft>
                <a:spcPts val="0"/>
              </a:spcAft>
              <a:buSzPts val="1400"/>
              <a:buNone/>
              <a:defRPr b="0" i="0" sz="3200" u="none" cap="none" strike="noStrike">
                <a:solidFill>
                  <a:srgbClr val="000000"/>
                </a:solidFill>
                <a:latin typeface="Arial"/>
                <a:ea typeface="Arial"/>
                <a:cs typeface="Arial"/>
                <a:sym typeface="Arial"/>
              </a:defRPr>
            </a:lvl8pPr>
            <a:lvl9pPr indent="0" lvl="8" marL="3657600" marR="0" rtl="0" algn="l">
              <a:spcBef>
                <a:spcPts val="0"/>
              </a:spcBef>
              <a:spcAft>
                <a:spcPts val="0"/>
              </a:spcAft>
              <a:buSzPts val="1400"/>
              <a:buNone/>
              <a:defRPr b="0" i="0" sz="32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notes"/>
          <p:cNvSpPr/>
          <p:nvPr>
            <p:ph idx="2" type="sldImg"/>
          </p:nvPr>
        </p:nvSpPr>
        <p:spPr>
          <a:xfrm>
            <a:off x="-222250" y="685800"/>
            <a:ext cx="7302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 name="Shape 41"/>
        <p:cNvGrpSpPr/>
        <p:nvPr/>
      </p:nvGrpSpPr>
      <p:grpSpPr>
        <a:xfrm>
          <a:off x="0" y="0"/>
          <a:ext cx="0" cy="0"/>
          <a:chOff x="0" y="0"/>
          <a:chExt cx="0" cy="0"/>
        </a:xfrm>
      </p:grpSpPr>
      <p:sp>
        <p:nvSpPr>
          <p:cNvPr id="42" name="Google Shape;42;p11"/>
          <p:cNvSpPr txBox="1"/>
          <p:nvPr>
            <p:ph type="title"/>
          </p:nvPr>
        </p:nvSpPr>
        <p:spPr>
          <a:xfrm rot="5400000">
            <a:off x="15836900" y="1993900"/>
            <a:ext cx="4978400" cy="45974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92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2pPr>
            <a:lvl3pPr indent="0" lvl="2"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3pPr>
            <a:lvl4pPr indent="0" lvl="3"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4pPr>
            <a:lvl5pPr indent="0" lvl="4"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5pPr>
            <a:lvl6pPr indent="0" lvl="5" marL="4572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6pPr>
            <a:lvl7pPr indent="0" lvl="6" marL="9144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7pPr>
            <a:lvl8pPr indent="0" lvl="7" marL="13716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8pPr>
            <a:lvl9pPr indent="0" lvl="8" marL="18288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9pPr>
          </a:lstStyle>
          <a:p/>
        </p:txBody>
      </p:sp>
      <p:sp>
        <p:nvSpPr>
          <p:cNvPr id="43" name="Google Shape;43;p11"/>
          <p:cNvSpPr txBox="1"/>
          <p:nvPr>
            <p:ph idx="1" type="body"/>
          </p:nvPr>
        </p:nvSpPr>
        <p:spPr>
          <a:xfrm rot="5400000">
            <a:off x="6565900" y="-2527300"/>
            <a:ext cx="4978400" cy="136398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1pPr>
            <a:lvl2pPr indent="-228600" lvl="1" marL="9144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2pPr>
            <a:lvl3pPr indent="-228600" lvl="2" marL="13716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3pPr>
            <a:lvl4pPr indent="-228600" lvl="3" marL="18288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4pPr>
            <a:lvl5pPr indent="-228600" lvl="4" marL="22860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5pPr>
            <a:lvl6pPr indent="-228600" lvl="5" marL="27432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6pPr>
            <a:lvl7pPr indent="-228600" lvl="6" marL="32004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7pPr>
            <a:lvl8pPr indent="-228600" lvl="7" marL="36576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8pPr>
            <a:lvl9pPr indent="-228600" lvl="8" marL="41148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44" name="Shape 44"/>
        <p:cNvGrpSpPr/>
        <p:nvPr/>
      </p:nvGrpSpPr>
      <p:grpSpPr>
        <a:xfrm>
          <a:off x="0" y="0"/>
          <a:ext cx="0" cy="0"/>
          <a:chOff x="0" y="0"/>
          <a:chExt cx="0" cy="0"/>
        </a:xfrm>
      </p:grpSpPr>
      <p:sp>
        <p:nvSpPr>
          <p:cNvPr id="45" name="Google Shape;45;p12"/>
          <p:cNvSpPr txBox="1"/>
          <p:nvPr>
            <p:ph idx="1" type="body"/>
          </p:nvPr>
        </p:nvSpPr>
        <p:spPr>
          <a:xfrm>
            <a:off x="2235200" y="1803400"/>
            <a:ext cx="18389600" cy="49784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1pPr>
            <a:lvl2pPr indent="-228600" lvl="1" marL="9144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2pPr>
            <a:lvl3pPr indent="-228600" lvl="2" marL="13716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3pPr>
            <a:lvl4pPr indent="-228600" lvl="3" marL="18288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4pPr>
            <a:lvl5pPr indent="-228600" lvl="4" marL="22860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5pPr>
            <a:lvl6pPr indent="-228600" lvl="5" marL="27432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6pPr>
            <a:lvl7pPr indent="-228600" lvl="6" marL="32004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7pPr>
            <a:lvl8pPr indent="-228600" lvl="7" marL="36576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8pPr>
            <a:lvl9pPr indent="-228600" lvl="8" marL="41148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3"/>
          <p:cNvSpPr txBox="1"/>
          <p:nvPr>
            <p:ph type="title"/>
          </p:nvPr>
        </p:nvSpPr>
        <p:spPr>
          <a:xfrm>
            <a:off x="3149080" y="2989486"/>
            <a:ext cx="18389600" cy="1189286"/>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92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2pPr>
            <a:lvl3pPr indent="0" lvl="2"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3pPr>
            <a:lvl4pPr indent="0" lvl="3"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4pPr>
            <a:lvl5pPr indent="0" lvl="4"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5pPr>
            <a:lvl6pPr indent="0" lvl="5" marL="4572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6pPr>
            <a:lvl7pPr indent="0" lvl="6" marL="9144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7pPr>
            <a:lvl8pPr indent="0" lvl="7" marL="13716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8pPr>
            <a:lvl9pPr indent="0" lvl="8" marL="18288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9pPr>
          </a:lstStyle>
          <a:p/>
        </p:txBody>
      </p:sp>
      <p:sp>
        <p:nvSpPr>
          <p:cNvPr id="14" name="Google Shape;14;p3"/>
          <p:cNvSpPr txBox="1"/>
          <p:nvPr>
            <p:ph idx="1" type="body"/>
          </p:nvPr>
        </p:nvSpPr>
        <p:spPr>
          <a:xfrm>
            <a:off x="2235200" y="5537200"/>
            <a:ext cx="18389600" cy="12446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1pPr>
            <a:lvl2pPr indent="-228600" lvl="1" marL="9144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2pPr>
            <a:lvl3pPr indent="-228600" lvl="2" marL="13716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3pPr>
            <a:lvl4pPr indent="-228600" lvl="3" marL="18288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4pPr>
            <a:lvl5pPr indent="-228600" lvl="4" marL="22860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5pPr>
            <a:lvl6pPr indent="-228600" lvl="5" marL="27432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6pPr>
            <a:lvl7pPr indent="-228600" lvl="6" marL="32004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7pPr>
            <a:lvl8pPr indent="-228600" lvl="7" marL="36576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8pPr>
            <a:lvl9pPr indent="-228600" lvl="8" marL="41148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4"/>
          <p:cNvSpPr txBox="1"/>
          <p:nvPr>
            <p:ph type="title"/>
          </p:nvPr>
        </p:nvSpPr>
        <p:spPr>
          <a:xfrm>
            <a:off x="1806575" y="6896100"/>
            <a:ext cx="19431001" cy="2132013"/>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2pPr>
            <a:lvl3pPr indent="0" lvl="2"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3pPr>
            <a:lvl4pPr indent="0" lvl="3"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4pPr>
            <a:lvl5pPr indent="0" lvl="4"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5pPr>
            <a:lvl6pPr indent="0" lvl="5" marL="4572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6pPr>
            <a:lvl7pPr indent="0" lvl="6" marL="9144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7pPr>
            <a:lvl8pPr indent="0" lvl="7" marL="13716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8pPr>
            <a:lvl9pPr indent="0" lvl="8" marL="18288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9pPr>
          </a:lstStyle>
          <a:p/>
        </p:txBody>
      </p:sp>
      <p:sp>
        <p:nvSpPr>
          <p:cNvPr id="17" name="Google Shape;17;p4"/>
          <p:cNvSpPr txBox="1"/>
          <p:nvPr>
            <p:ph idx="1" type="body"/>
          </p:nvPr>
        </p:nvSpPr>
        <p:spPr>
          <a:xfrm>
            <a:off x="1806575" y="4548188"/>
            <a:ext cx="19431001" cy="2347912"/>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chemeClr val="lt1"/>
              </a:buClr>
              <a:buSzPts val="1400"/>
              <a:buFont typeface="Cabin"/>
              <a:buNone/>
              <a:defRPr b="0" i="0" sz="2000" u="none" cap="none" strike="noStrike">
                <a:solidFill>
                  <a:schemeClr val="lt1"/>
                </a:solidFill>
                <a:latin typeface="Cabin"/>
                <a:ea typeface="Cabin"/>
                <a:cs typeface="Cabin"/>
                <a:sym typeface="Cabin"/>
              </a:defRPr>
            </a:lvl1pPr>
            <a:lvl2pPr indent="-228600" lvl="1" marL="914400" marR="0" rtl="0" algn="ctr">
              <a:spcBef>
                <a:spcPts val="0"/>
              </a:spcBef>
              <a:spcAft>
                <a:spcPts val="0"/>
              </a:spcAft>
              <a:buClr>
                <a:schemeClr val="lt1"/>
              </a:buClr>
              <a:buSzPts val="1400"/>
              <a:buFont typeface="Cabin"/>
              <a:buNone/>
              <a:defRPr b="0" i="0" sz="1800" u="none" cap="none" strike="noStrike">
                <a:solidFill>
                  <a:schemeClr val="lt1"/>
                </a:solidFill>
                <a:latin typeface="Cabin"/>
                <a:ea typeface="Cabin"/>
                <a:cs typeface="Cabin"/>
                <a:sym typeface="Cabin"/>
              </a:defRPr>
            </a:lvl2pPr>
            <a:lvl3pPr indent="-228600" lvl="2" marL="1371600" marR="0" rtl="0" algn="ctr">
              <a:spcBef>
                <a:spcPts val="0"/>
              </a:spcBef>
              <a:spcAft>
                <a:spcPts val="0"/>
              </a:spcAft>
              <a:buClr>
                <a:schemeClr val="lt1"/>
              </a:buClr>
              <a:buSzPts val="1400"/>
              <a:buFont typeface="Cabin"/>
              <a:buNone/>
              <a:defRPr b="0" i="0" sz="1600" u="none" cap="none" strike="noStrike">
                <a:solidFill>
                  <a:schemeClr val="lt1"/>
                </a:solidFill>
                <a:latin typeface="Cabin"/>
                <a:ea typeface="Cabin"/>
                <a:cs typeface="Cabin"/>
                <a:sym typeface="Cabin"/>
              </a:defRPr>
            </a:lvl3pPr>
            <a:lvl4pPr indent="-228600" lvl="3" marL="1828800" marR="0" rtl="0" algn="ctr">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4pPr>
            <a:lvl5pPr indent="-228600" lvl="4" marL="2286000" marR="0" rtl="0" algn="ctr">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5pPr>
            <a:lvl6pPr indent="-228600" lvl="5" marL="2743200" marR="0" rtl="0" algn="ctr">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6pPr>
            <a:lvl7pPr indent="-228600" lvl="6" marL="3200400" marR="0" rtl="0" algn="ctr">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7pPr>
            <a:lvl8pPr indent="-228600" lvl="7" marL="3657600" marR="0" rtl="0" algn="ctr">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8pPr>
            <a:lvl9pPr indent="-228600" lvl="8" marL="4114800" marR="0" rtl="0" algn="ctr">
              <a:spcBef>
                <a:spcPts val="0"/>
              </a:spcBef>
              <a:spcAft>
                <a:spcPts val="0"/>
              </a:spcAft>
              <a:buClr>
                <a:schemeClr val="dk1"/>
              </a:buClr>
              <a:buSzPts val="1400"/>
              <a:buFont typeface="Cabin"/>
              <a:buNone/>
              <a:defRPr b="0" i="0" sz="14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 name="Shape 18"/>
        <p:cNvGrpSpPr/>
        <p:nvPr/>
      </p:nvGrpSpPr>
      <p:grpSpPr>
        <a:xfrm>
          <a:off x="0" y="0"/>
          <a:ext cx="0" cy="0"/>
          <a:chOff x="0" y="0"/>
          <a:chExt cx="0" cy="0"/>
        </a:xfrm>
      </p:grpSpPr>
      <p:sp>
        <p:nvSpPr>
          <p:cNvPr id="19" name="Google Shape;19;p5"/>
          <p:cNvSpPr txBox="1"/>
          <p:nvPr>
            <p:ph type="title"/>
          </p:nvPr>
        </p:nvSpPr>
        <p:spPr>
          <a:xfrm>
            <a:off x="3149080" y="2989486"/>
            <a:ext cx="18389600" cy="1189286"/>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92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2pPr>
            <a:lvl3pPr indent="0" lvl="2"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3pPr>
            <a:lvl4pPr indent="0" lvl="3"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4pPr>
            <a:lvl5pPr indent="0" lvl="4"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5pPr>
            <a:lvl6pPr indent="0" lvl="5" marL="4572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6pPr>
            <a:lvl7pPr indent="0" lvl="6" marL="9144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7pPr>
            <a:lvl8pPr indent="0" lvl="7" marL="13716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8pPr>
            <a:lvl9pPr indent="0" lvl="8" marL="18288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9pPr>
          </a:lstStyle>
          <a:p/>
        </p:txBody>
      </p:sp>
      <p:sp>
        <p:nvSpPr>
          <p:cNvPr id="20" name="Google Shape;20;p5"/>
          <p:cNvSpPr txBox="1"/>
          <p:nvPr>
            <p:ph idx="1" type="body"/>
          </p:nvPr>
        </p:nvSpPr>
        <p:spPr>
          <a:xfrm>
            <a:off x="2235200" y="5537200"/>
            <a:ext cx="9118600" cy="12446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2800" u="none" cap="none" strike="noStrike">
                <a:solidFill>
                  <a:schemeClr val="lt1"/>
                </a:solidFill>
                <a:latin typeface="Cabin"/>
                <a:ea typeface="Cabin"/>
                <a:cs typeface="Cabin"/>
                <a:sym typeface="Cabin"/>
              </a:defRPr>
            </a:lvl1pPr>
            <a:lvl2pPr indent="-228600" lvl="1" marL="914400" marR="0" rtl="0" algn="ctr">
              <a:spcBef>
                <a:spcPts val="0"/>
              </a:spcBef>
              <a:spcAft>
                <a:spcPts val="0"/>
              </a:spcAft>
              <a:buSzPts val="1400"/>
              <a:buNone/>
              <a:defRPr b="0" i="0" sz="2400" u="none" cap="none" strike="noStrike">
                <a:solidFill>
                  <a:schemeClr val="lt1"/>
                </a:solidFill>
                <a:latin typeface="Cabin"/>
                <a:ea typeface="Cabin"/>
                <a:cs typeface="Cabin"/>
                <a:sym typeface="Cabin"/>
              </a:defRPr>
            </a:lvl2pPr>
            <a:lvl3pPr indent="-228600" lvl="2" marL="1371600" marR="0" rtl="0" algn="ctr">
              <a:spcBef>
                <a:spcPts val="0"/>
              </a:spcBef>
              <a:spcAft>
                <a:spcPts val="0"/>
              </a:spcAft>
              <a:buSzPts val="1400"/>
              <a:buNone/>
              <a:defRPr b="0" i="0" sz="2000" u="none" cap="none" strike="noStrike">
                <a:solidFill>
                  <a:schemeClr val="lt1"/>
                </a:solidFill>
                <a:latin typeface="Cabin"/>
                <a:ea typeface="Cabin"/>
                <a:cs typeface="Cabin"/>
                <a:sym typeface="Cabin"/>
              </a:defRPr>
            </a:lvl3pPr>
            <a:lvl4pPr indent="-228600" lvl="3" marL="1828800" marR="0" rtl="0" algn="ctr">
              <a:spcBef>
                <a:spcPts val="0"/>
              </a:spcBef>
              <a:spcAft>
                <a:spcPts val="0"/>
              </a:spcAft>
              <a:buSzPts val="1400"/>
              <a:buNone/>
              <a:defRPr b="0" i="0" sz="1800" u="none" cap="none" strike="noStrike">
                <a:solidFill>
                  <a:schemeClr val="lt1"/>
                </a:solidFill>
                <a:latin typeface="Cabin"/>
                <a:ea typeface="Cabin"/>
                <a:cs typeface="Cabin"/>
                <a:sym typeface="Cabin"/>
              </a:defRPr>
            </a:lvl4pPr>
            <a:lvl5pPr indent="-228600" lvl="4" marL="2286000" marR="0" rtl="0" algn="ctr">
              <a:spcBef>
                <a:spcPts val="0"/>
              </a:spcBef>
              <a:spcAft>
                <a:spcPts val="0"/>
              </a:spcAft>
              <a:buSzPts val="1400"/>
              <a:buNone/>
              <a:defRPr b="0" i="0" sz="1800" u="none" cap="none" strike="noStrike">
                <a:solidFill>
                  <a:schemeClr val="lt1"/>
                </a:solidFill>
                <a:latin typeface="Cabin"/>
                <a:ea typeface="Cabin"/>
                <a:cs typeface="Cabin"/>
                <a:sym typeface="Cabin"/>
              </a:defRPr>
            </a:lvl5pPr>
            <a:lvl6pPr indent="-228600" lvl="5" marL="2743200" marR="0" rtl="0" algn="ctr">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228600" lvl="6" marL="3200400" marR="0" rtl="0" algn="ctr">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228600" lvl="7" marL="3657600" marR="0" rtl="0" algn="ctr">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228600" lvl="8" marL="4114800" marR="0" rtl="0" algn="ctr">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1" name="Google Shape;21;p5"/>
          <p:cNvSpPr txBox="1"/>
          <p:nvPr>
            <p:ph idx="2" type="body"/>
          </p:nvPr>
        </p:nvSpPr>
        <p:spPr>
          <a:xfrm>
            <a:off x="11506200" y="5537200"/>
            <a:ext cx="9118600" cy="12446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2800" u="none" cap="none" strike="noStrike">
                <a:solidFill>
                  <a:schemeClr val="lt1"/>
                </a:solidFill>
                <a:latin typeface="Cabin"/>
                <a:ea typeface="Cabin"/>
                <a:cs typeface="Cabin"/>
                <a:sym typeface="Cabin"/>
              </a:defRPr>
            </a:lvl1pPr>
            <a:lvl2pPr indent="-228600" lvl="1" marL="914400" marR="0" rtl="0" algn="ctr">
              <a:spcBef>
                <a:spcPts val="0"/>
              </a:spcBef>
              <a:spcAft>
                <a:spcPts val="0"/>
              </a:spcAft>
              <a:buSzPts val="1400"/>
              <a:buNone/>
              <a:defRPr b="0" i="0" sz="2400" u="none" cap="none" strike="noStrike">
                <a:solidFill>
                  <a:schemeClr val="lt1"/>
                </a:solidFill>
                <a:latin typeface="Cabin"/>
                <a:ea typeface="Cabin"/>
                <a:cs typeface="Cabin"/>
                <a:sym typeface="Cabin"/>
              </a:defRPr>
            </a:lvl2pPr>
            <a:lvl3pPr indent="-228600" lvl="2" marL="1371600" marR="0" rtl="0" algn="ctr">
              <a:spcBef>
                <a:spcPts val="0"/>
              </a:spcBef>
              <a:spcAft>
                <a:spcPts val="0"/>
              </a:spcAft>
              <a:buSzPts val="1400"/>
              <a:buNone/>
              <a:defRPr b="0" i="0" sz="2000" u="none" cap="none" strike="noStrike">
                <a:solidFill>
                  <a:schemeClr val="lt1"/>
                </a:solidFill>
                <a:latin typeface="Cabin"/>
                <a:ea typeface="Cabin"/>
                <a:cs typeface="Cabin"/>
                <a:sym typeface="Cabin"/>
              </a:defRPr>
            </a:lvl3pPr>
            <a:lvl4pPr indent="-228600" lvl="3" marL="1828800" marR="0" rtl="0" algn="ctr">
              <a:spcBef>
                <a:spcPts val="0"/>
              </a:spcBef>
              <a:spcAft>
                <a:spcPts val="0"/>
              </a:spcAft>
              <a:buSzPts val="1400"/>
              <a:buNone/>
              <a:defRPr b="0" i="0" sz="1800" u="none" cap="none" strike="noStrike">
                <a:solidFill>
                  <a:schemeClr val="lt1"/>
                </a:solidFill>
                <a:latin typeface="Cabin"/>
                <a:ea typeface="Cabin"/>
                <a:cs typeface="Cabin"/>
                <a:sym typeface="Cabin"/>
              </a:defRPr>
            </a:lvl4pPr>
            <a:lvl5pPr indent="-228600" lvl="4" marL="2286000" marR="0" rtl="0" algn="ctr">
              <a:spcBef>
                <a:spcPts val="0"/>
              </a:spcBef>
              <a:spcAft>
                <a:spcPts val="0"/>
              </a:spcAft>
              <a:buSzPts val="1400"/>
              <a:buNone/>
              <a:defRPr b="0" i="0" sz="1800" u="none" cap="none" strike="noStrike">
                <a:solidFill>
                  <a:schemeClr val="lt1"/>
                </a:solidFill>
                <a:latin typeface="Cabin"/>
                <a:ea typeface="Cabin"/>
                <a:cs typeface="Cabin"/>
                <a:sym typeface="Cabin"/>
              </a:defRPr>
            </a:lvl5pPr>
            <a:lvl6pPr indent="-228600" lvl="5" marL="2743200" marR="0" rtl="0" algn="ctr">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228600" lvl="6" marL="3200400" marR="0" rtl="0" algn="ctr">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228600" lvl="7" marL="3657600" marR="0" rtl="0" algn="ctr">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228600" lvl="8" marL="4114800" marR="0" rtl="0" algn="ctr">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 name="Shape 22"/>
        <p:cNvGrpSpPr/>
        <p:nvPr/>
      </p:nvGrpSpPr>
      <p:grpSpPr>
        <a:xfrm>
          <a:off x="0" y="0"/>
          <a:ext cx="0" cy="0"/>
          <a:chOff x="0" y="0"/>
          <a:chExt cx="0" cy="0"/>
        </a:xfrm>
      </p:grpSpPr>
      <p:sp>
        <p:nvSpPr>
          <p:cNvPr id="23" name="Google Shape;23;p6"/>
          <p:cNvSpPr txBox="1"/>
          <p:nvPr>
            <p:ph type="title"/>
          </p:nvPr>
        </p:nvSpPr>
        <p:spPr>
          <a:xfrm>
            <a:off x="1143000" y="430213"/>
            <a:ext cx="20573999" cy="1787525"/>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92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2pPr>
            <a:lvl3pPr indent="0" lvl="2"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3pPr>
            <a:lvl4pPr indent="0" lvl="3"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4pPr>
            <a:lvl5pPr indent="0" lvl="4"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5pPr>
            <a:lvl6pPr indent="0" lvl="5" marL="4572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6pPr>
            <a:lvl7pPr indent="0" lvl="6" marL="9144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7pPr>
            <a:lvl8pPr indent="0" lvl="7" marL="13716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8pPr>
            <a:lvl9pPr indent="0" lvl="8" marL="18288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9pPr>
          </a:lstStyle>
          <a:p/>
        </p:txBody>
      </p:sp>
      <p:sp>
        <p:nvSpPr>
          <p:cNvPr id="24" name="Google Shape;24;p6"/>
          <p:cNvSpPr txBox="1"/>
          <p:nvPr>
            <p:ph idx="1" type="body"/>
          </p:nvPr>
        </p:nvSpPr>
        <p:spPr>
          <a:xfrm>
            <a:off x="1143000" y="2401888"/>
            <a:ext cx="10101263" cy="1001712"/>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chemeClr val="lt1"/>
              </a:buClr>
              <a:buSzPts val="1400"/>
              <a:buFont typeface="Cabin"/>
              <a:buNone/>
              <a:defRPr b="1" i="0" sz="2400" u="none" cap="none" strike="noStrike">
                <a:solidFill>
                  <a:schemeClr val="lt1"/>
                </a:solidFill>
                <a:latin typeface="Cabin"/>
                <a:ea typeface="Cabin"/>
                <a:cs typeface="Cabin"/>
                <a:sym typeface="Cabin"/>
              </a:defRPr>
            </a:lvl1pPr>
            <a:lvl2pPr indent="-228600" lvl="1" marL="914400" marR="0" rtl="0" algn="ctr">
              <a:spcBef>
                <a:spcPts val="0"/>
              </a:spcBef>
              <a:spcAft>
                <a:spcPts val="0"/>
              </a:spcAft>
              <a:buClr>
                <a:schemeClr val="lt1"/>
              </a:buClr>
              <a:buSzPts val="1400"/>
              <a:buFont typeface="Cabin"/>
              <a:buNone/>
              <a:defRPr b="1" i="0" sz="2000" u="none" cap="none" strike="noStrike">
                <a:solidFill>
                  <a:schemeClr val="lt1"/>
                </a:solidFill>
                <a:latin typeface="Cabin"/>
                <a:ea typeface="Cabin"/>
                <a:cs typeface="Cabin"/>
                <a:sym typeface="Cabin"/>
              </a:defRPr>
            </a:lvl2pPr>
            <a:lvl3pPr indent="-228600" lvl="2" marL="1371600" marR="0" rtl="0" algn="ctr">
              <a:spcBef>
                <a:spcPts val="0"/>
              </a:spcBef>
              <a:spcAft>
                <a:spcPts val="0"/>
              </a:spcAft>
              <a:buClr>
                <a:schemeClr val="lt1"/>
              </a:buClr>
              <a:buSzPts val="1400"/>
              <a:buFont typeface="Cabin"/>
              <a:buNone/>
              <a:defRPr b="1" i="0" sz="1800" u="none" cap="none" strike="noStrike">
                <a:solidFill>
                  <a:schemeClr val="lt1"/>
                </a:solidFill>
                <a:latin typeface="Cabin"/>
                <a:ea typeface="Cabin"/>
                <a:cs typeface="Cabin"/>
                <a:sym typeface="Cabin"/>
              </a:defRPr>
            </a:lvl3pPr>
            <a:lvl4pPr indent="-228600" lvl="3" marL="1828800" marR="0" rtl="0" algn="ctr">
              <a:spcBef>
                <a:spcPts val="0"/>
              </a:spcBef>
              <a:spcAft>
                <a:spcPts val="0"/>
              </a:spcAft>
              <a:buClr>
                <a:schemeClr val="lt1"/>
              </a:buClr>
              <a:buSzPts val="1400"/>
              <a:buFont typeface="Cabin"/>
              <a:buNone/>
              <a:defRPr b="1" i="0" sz="1600" u="none" cap="none" strike="noStrike">
                <a:solidFill>
                  <a:schemeClr val="lt1"/>
                </a:solidFill>
                <a:latin typeface="Cabin"/>
                <a:ea typeface="Cabin"/>
                <a:cs typeface="Cabin"/>
                <a:sym typeface="Cabin"/>
              </a:defRPr>
            </a:lvl4pPr>
            <a:lvl5pPr indent="-228600" lvl="4" marL="2286000" marR="0" rtl="0" algn="ctr">
              <a:spcBef>
                <a:spcPts val="0"/>
              </a:spcBef>
              <a:spcAft>
                <a:spcPts val="0"/>
              </a:spcAft>
              <a:buClr>
                <a:schemeClr val="lt1"/>
              </a:buClr>
              <a:buSzPts val="1400"/>
              <a:buFont typeface="Cabin"/>
              <a:buNone/>
              <a:defRPr b="1" i="0" sz="1600" u="none" cap="none" strike="noStrike">
                <a:solidFill>
                  <a:schemeClr val="lt1"/>
                </a:solidFill>
                <a:latin typeface="Cabin"/>
                <a:ea typeface="Cabin"/>
                <a:cs typeface="Cabin"/>
                <a:sym typeface="Cabin"/>
              </a:defRPr>
            </a:lvl5pPr>
            <a:lvl6pPr indent="-228600" lvl="5" marL="2743200" marR="0" rtl="0" algn="ctr">
              <a:spcBef>
                <a:spcPts val="0"/>
              </a:spcBef>
              <a:spcAft>
                <a:spcPts val="0"/>
              </a:spcAft>
              <a:buClr>
                <a:schemeClr val="dk1"/>
              </a:buClr>
              <a:buSzPts val="1400"/>
              <a:buFont typeface="Cabin"/>
              <a:buNone/>
              <a:defRPr b="1" i="0" sz="1600" u="none" cap="none" strike="noStrike">
                <a:solidFill>
                  <a:schemeClr val="dk1"/>
                </a:solidFill>
                <a:latin typeface="Cabin"/>
                <a:ea typeface="Cabin"/>
                <a:cs typeface="Cabin"/>
                <a:sym typeface="Cabin"/>
              </a:defRPr>
            </a:lvl6pPr>
            <a:lvl7pPr indent="-228600" lvl="6" marL="3200400" marR="0" rtl="0" algn="ctr">
              <a:spcBef>
                <a:spcPts val="0"/>
              </a:spcBef>
              <a:spcAft>
                <a:spcPts val="0"/>
              </a:spcAft>
              <a:buClr>
                <a:schemeClr val="dk1"/>
              </a:buClr>
              <a:buSzPts val="1400"/>
              <a:buFont typeface="Cabin"/>
              <a:buNone/>
              <a:defRPr b="1" i="0" sz="1600" u="none" cap="none" strike="noStrike">
                <a:solidFill>
                  <a:schemeClr val="dk1"/>
                </a:solidFill>
                <a:latin typeface="Cabin"/>
                <a:ea typeface="Cabin"/>
                <a:cs typeface="Cabin"/>
                <a:sym typeface="Cabin"/>
              </a:defRPr>
            </a:lvl7pPr>
            <a:lvl8pPr indent="-228600" lvl="7" marL="3657600" marR="0" rtl="0" algn="ctr">
              <a:spcBef>
                <a:spcPts val="0"/>
              </a:spcBef>
              <a:spcAft>
                <a:spcPts val="0"/>
              </a:spcAft>
              <a:buClr>
                <a:schemeClr val="dk1"/>
              </a:buClr>
              <a:buSzPts val="1400"/>
              <a:buFont typeface="Cabin"/>
              <a:buNone/>
              <a:defRPr b="1" i="0" sz="1600" u="none" cap="none" strike="noStrike">
                <a:solidFill>
                  <a:schemeClr val="dk1"/>
                </a:solidFill>
                <a:latin typeface="Cabin"/>
                <a:ea typeface="Cabin"/>
                <a:cs typeface="Cabin"/>
                <a:sym typeface="Cabin"/>
              </a:defRPr>
            </a:lvl8pPr>
            <a:lvl9pPr indent="-228600" lvl="8" marL="4114800" marR="0" rtl="0" algn="ctr">
              <a:spcBef>
                <a:spcPts val="0"/>
              </a:spcBef>
              <a:spcAft>
                <a:spcPts val="0"/>
              </a:spcAft>
              <a:buClr>
                <a:schemeClr val="dk1"/>
              </a:buClr>
              <a:buSzPts val="1400"/>
              <a:buFont typeface="Cabin"/>
              <a:buNone/>
              <a:defRPr b="1" i="0" sz="1600" u="none" cap="none" strike="noStrike">
                <a:solidFill>
                  <a:schemeClr val="dk1"/>
                </a:solidFill>
                <a:latin typeface="Cabin"/>
                <a:ea typeface="Cabin"/>
                <a:cs typeface="Cabin"/>
                <a:sym typeface="Cabin"/>
              </a:defRPr>
            </a:lvl9pPr>
          </a:lstStyle>
          <a:p/>
        </p:txBody>
      </p:sp>
      <p:sp>
        <p:nvSpPr>
          <p:cNvPr id="25" name="Google Shape;25;p6"/>
          <p:cNvSpPr txBox="1"/>
          <p:nvPr>
            <p:ph idx="2" type="body"/>
          </p:nvPr>
        </p:nvSpPr>
        <p:spPr>
          <a:xfrm>
            <a:off x="1143000" y="3403600"/>
            <a:ext cx="10101263" cy="6183313"/>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2400" u="none" cap="none" strike="noStrike">
                <a:solidFill>
                  <a:schemeClr val="lt1"/>
                </a:solidFill>
                <a:latin typeface="Cabin"/>
                <a:ea typeface="Cabin"/>
                <a:cs typeface="Cabin"/>
                <a:sym typeface="Cabin"/>
              </a:defRPr>
            </a:lvl1pPr>
            <a:lvl2pPr indent="-228600" lvl="1" marL="914400" marR="0" rtl="0" algn="ctr">
              <a:spcBef>
                <a:spcPts val="0"/>
              </a:spcBef>
              <a:spcAft>
                <a:spcPts val="0"/>
              </a:spcAft>
              <a:buSzPts val="1400"/>
              <a:buNone/>
              <a:defRPr b="0" i="0" sz="2000" u="none" cap="none" strike="noStrike">
                <a:solidFill>
                  <a:schemeClr val="lt1"/>
                </a:solidFill>
                <a:latin typeface="Cabin"/>
                <a:ea typeface="Cabin"/>
                <a:cs typeface="Cabin"/>
                <a:sym typeface="Cabin"/>
              </a:defRPr>
            </a:lvl2pPr>
            <a:lvl3pPr indent="-228600" lvl="2" marL="1371600" marR="0" rtl="0" algn="ctr">
              <a:spcBef>
                <a:spcPts val="0"/>
              </a:spcBef>
              <a:spcAft>
                <a:spcPts val="0"/>
              </a:spcAft>
              <a:buSzPts val="1400"/>
              <a:buNone/>
              <a:defRPr b="0" i="0" sz="1800" u="none" cap="none" strike="noStrike">
                <a:solidFill>
                  <a:schemeClr val="lt1"/>
                </a:solidFill>
                <a:latin typeface="Cabin"/>
                <a:ea typeface="Cabin"/>
                <a:cs typeface="Cabin"/>
                <a:sym typeface="Cabin"/>
              </a:defRPr>
            </a:lvl3pPr>
            <a:lvl4pPr indent="-228600" lvl="3" marL="1828800" marR="0" rtl="0" algn="ctr">
              <a:spcBef>
                <a:spcPts val="0"/>
              </a:spcBef>
              <a:spcAft>
                <a:spcPts val="0"/>
              </a:spcAft>
              <a:buSzPts val="1400"/>
              <a:buNone/>
              <a:defRPr b="0" i="0" sz="1600" u="none" cap="none" strike="noStrike">
                <a:solidFill>
                  <a:schemeClr val="lt1"/>
                </a:solidFill>
                <a:latin typeface="Cabin"/>
                <a:ea typeface="Cabin"/>
                <a:cs typeface="Cabin"/>
                <a:sym typeface="Cabin"/>
              </a:defRPr>
            </a:lvl4pPr>
            <a:lvl5pPr indent="-228600" lvl="4" marL="2286000" marR="0" rtl="0" algn="ctr">
              <a:spcBef>
                <a:spcPts val="0"/>
              </a:spcBef>
              <a:spcAft>
                <a:spcPts val="0"/>
              </a:spcAft>
              <a:buSzPts val="1400"/>
              <a:buNone/>
              <a:defRPr b="0" i="0" sz="1600" u="none" cap="none" strike="noStrike">
                <a:solidFill>
                  <a:schemeClr val="lt1"/>
                </a:solidFill>
                <a:latin typeface="Cabin"/>
                <a:ea typeface="Cabin"/>
                <a:cs typeface="Cabin"/>
                <a:sym typeface="Cabin"/>
              </a:defRPr>
            </a:lvl5pPr>
            <a:lvl6pPr indent="-228600" lvl="5" marL="2743200" marR="0" rtl="0" algn="ctr">
              <a:spcBef>
                <a:spcPts val="0"/>
              </a:spcBef>
              <a:spcAft>
                <a:spcPts val="0"/>
              </a:spcAft>
              <a:buSzPts val="1400"/>
              <a:buNone/>
              <a:defRPr b="0" i="0" sz="1600" u="none" cap="none" strike="noStrike">
                <a:solidFill>
                  <a:schemeClr val="dk1"/>
                </a:solidFill>
                <a:latin typeface="Cabin"/>
                <a:ea typeface="Cabin"/>
                <a:cs typeface="Cabin"/>
                <a:sym typeface="Cabin"/>
              </a:defRPr>
            </a:lvl6pPr>
            <a:lvl7pPr indent="-228600" lvl="6" marL="3200400" marR="0" rtl="0" algn="ctr">
              <a:spcBef>
                <a:spcPts val="0"/>
              </a:spcBef>
              <a:spcAft>
                <a:spcPts val="0"/>
              </a:spcAft>
              <a:buSzPts val="1400"/>
              <a:buNone/>
              <a:defRPr b="0" i="0" sz="1600" u="none" cap="none" strike="noStrike">
                <a:solidFill>
                  <a:schemeClr val="dk1"/>
                </a:solidFill>
                <a:latin typeface="Cabin"/>
                <a:ea typeface="Cabin"/>
                <a:cs typeface="Cabin"/>
                <a:sym typeface="Cabin"/>
              </a:defRPr>
            </a:lvl7pPr>
            <a:lvl8pPr indent="-228600" lvl="7" marL="3657600" marR="0" rtl="0" algn="ctr">
              <a:spcBef>
                <a:spcPts val="0"/>
              </a:spcBef>
              <a:spcAft>
                <a:spcPts val="0"/>
              </a:spcAft>
              <a:buSzPts val="1400"/>
              <a:buNone/>
              <a:defRPr b="0" i="0" sz="1600" u="none" cap="none" strike="noStrike">
                <a:solidFill>
                  <a:schemeClr val="dk1"/>
                </a:solidFill>
                <a:latin typeface="Cabin"/>
                <a:ea typeface="Cabin"/>
                <a:cs typeface="Cabin"/>
                <a:sym typeface="Cabin"/>
              </a:defRPr>
            </a:lvl8pPr>
            <a:lvl9pPr indent="-228600" lvl="8" marL="4114800" marR="0" rtl="0" algn="ctr">
              <a:spcBef>
                <a:spcPts val="0"/>
              </a:spcBef>
              <a:spcAft>
                <a:spcPts val="0"/>
              </a:spcAft>
              <a:buSzPts val="1400"/>
              <a:buNone/>
              <a:defRPr b="0" i="0" sz="1600" u="none" cap="none" strike="noStrike">
                <a:solidFill>
                  <a:schemeClr val="dk1"/>
                </a:solidFill>
                <a:latin typeface="Cabin"/>
                <a:ea typeface="Cabin"/>
                <a:cs typeface="Cabin"/>
                <a:sym typeface="Cabin"/>
              </a:defRPr>
            </a:lvl9pPr>
          </a:lstStyle>
          <a:p/>
        </p:txBody>
      </p:sp>
      <p:sp>
        <p:nvSpPr>
          <p:cNvPr id="26" name="Google Shape;26;p6"/>
          <p:cNvSpPr txBox="1"/>
          <p:nvPr>
            <p:ph idx="3" type="body"/>
          </p:nvPr>
        </p:nvSpPr>
        <p:spPr>
          <a:xfrm>
            <a:off x="11612563" y="2401888"/>
            <a:ext cx="10104437" cy="1001712"/>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chemeClr val="lt1"/>
              </a:buClr>
              <a:buSzPts val="1400"/>
              <a:buFont typeface="Cabin"/>
              <a:buNone/>
              <a:defRPr b="1" i="0" sz="2400" u="none" cap="none" strike="noStrike">
                <a:solidFill>
                  <a:schemeClr val="lt1"/>
                </a:solidFill>
                <a:latin typeface="Cabin"/>
                <a:ea typeface="Cabin"/>
                <a:cs typeface="Cabin"/>
                <a:sym typeface="Cabin"/>
              </a:defRPr>
            </a:lvl1pPr>
            <a:lvl2pPr indent="-228600" lvl="1" marL="914400" marR="0" rtl="0" algn="ctr">
              <a:spcBef>
                <a:spcPts val="0"/>
              </a:spcBef>
              <a:spcAft>
                <a:spcPts val="0"/>
              </a:spcAft>
              <a:buClr>
                <a:schemeClr val="lt1"/>
              </a:buClr>
              <a:buSzPts val="1400"/>
              <a:buFont typeface="Cabin"/>
              <a:buNone/>
              <a:defRPr b="1" i="0" sz="2000" u="none" cap="none" strike="noStrike">
                <a:solidFill>
                  <a:schemeClr val="lt1"/>
                </a:solidFill>
                <a:latin typeface="Cabin"/>
                <a:ea typeface="Cabin"/>
                <a:cs typeface="Cabin"/>
                <a:sym typeface="Cabin"/>
              </a:defRPr>
            </a:lvl2pPr>
            <a:lvl3pPr indent="-228600" lvl="2" marL="1371600" marR="0" rtl="0" algn="ctr">
              <a:spcBef>
                <a:spcPts val="0"/>
              </a:spcBef>
              <a:spcAft>
                <a:spcPts val="0"/>
              </a:spcAft>
              <a:buClr>
                <a:schemeClr val="lt1"/>
              </a:buClr>
              <a:buSzPts val="1400"/>
              <a:buFont typeface="Cabin"/>
              <a:buNone/>
              <a:defRPr b="1" i="0" sz="1800" u="none" cap="none" strike="noStrike">
                <a:solidFill>
                  <a:schemeClr val="lt1"/>
                </a:solidFill>
                <a:latin typeface="Cabin"/>
                <a:ea typeface="Cabin"/>
                <a:cs typeface="Cabin"/>
                <a:sym typeface="Cabin"/>
              </a:defRPr>
            </a:lvl3pPr>
            <a:lvl4pPr indent="-228600" lvl="3" marL="1828800" marR="0" rtl="0" algn="ctr">
              <a:spcBef>
                <a:spcPts val="0"/>
              </a:spcBef>
              <a:spcAft>
                <a:spcPts val="0"/>
              </a:spcAft>
              <a:buClr>
                <a:schemeClr val="lt1"/>
              </a:buClr>
              <a:buSzPts val="1400"/>
              <a:buFont typeface="Cabin"/>
              <a:buNone/>
              <a:defRPr b="1" i="0" sz="1600" u="none" cap="none" strike="noStrike">
                <a:solidFill>
                  <a:schemeClr val="lt1"/>
                </a:solidFill>
                <a:latin typeface="Cabin"/>
                <a:ea typeface="Cabin"/>
                <a:cs typeface="Cabin"/>
                <a:sym typeface="Cabin"/>
              </a:defRPr>
            </a:lvl4pPr>
            <a:lvl5pPr indent="-228600" lvl="4" marL="2286000" marR="0" rtl="0" algn="ctr">
              <a:spcBef>
                <a:spcPts val="0"/>
              </a:spcBef>
              <a:spcAft>
                <a:spcPts val="0"/>
              </a:spcAft>
              <a:buClr>
                <a:schemeClr val="lt1"/>
              </a:buClr>
              <a:buSzPts val="1400"/>
              <a:buFont typeface="Cabin"/>
              <a:buNone/>
              <a:defRPr b="1" i="0" sz="1600" u="none" cap="none" strike="noStrike">
                <a:solidFill>
                  <a:schemeClr val="lt1"/>
                </a:solidFill>
                <a:latin typeface="Cabin"/>
                <a:ea typeface="Cabin"/>
                <a:cs typeface="Cabin"/>
                <a:sym typeface="Cabin"/>
              </a:defRPr>
            </a:lvl5pPr>
            <a:lvl6pPr indent="-228600" lvl="5" marL="2743200" marR="0" rtl="0" algn="ctr">
              <a:spcBef>
                <a:spcPts val="0"/>
              </a:spcBef>
              <a:spcAft>
                <a:spcPts val="0"/>
              </a:spcAft>
              <a:buClr>
                <a:schemeClr val="dk1"/>
              </a:buClr>
              <a:buSzPts val="1400"/>
              <a:buFont typeface="Cabin"/>
              <a:buNone/>
              <a:defRPr b="1" i="0" sz="1600" u="none" cap="none" strike="noStrike">
                <a:solidFill>
                  <a:schemeClr val="dk1"/>
                </a:solidFill>
                <a:latin typeface="Cabin"/>
                <a:ea typeface="Cabin"/>
                <a:cs typeface="Cabin"/>
                <a:sym typeface="Cabin"/>
              </a:defRPr>
            </a:lvl6pPr>
            <a:lvl7pPr indent="-228600" lvl="6" marL="3200400" marR="0" rtl="0" algn="ctr">
              <a:spcBef>
                <a:spcPts val="0"/>
              </a:spcBef>
              <a:spcAft>
                <a:spcPts val="0"/>
              </a:spcAft>
              <a:buClr>
                <a:schemeClr val="dk1"/>
              </a:buClr>
              <a:buSzPts val="1400"/>
              <a:buFont typeface="Cabin"/>
              <a:buNone/>
              <a:defRPr b="1" i="0" sz="1600" u="none" cap="none" strike="noStrike">
                <a:solidFill>
                  <a:schemeClr val="dk1"/>
                </a:solidFill>
                <a:latin typeface="Cabin"/>
                <a:ea typeface="Cabin"/>
                <a:cs typeface="Cabin"/>
                <a:sym typeface="Cabin"/>
              </a:defRPr>
            </a:lvl7pPr>
            <a:lvl8pPr indent="-228600" lvl="7" marL="3657600" marR="0" rtl="0" algn="ctr">
              <a:spcBef>
                <a:spcPts val="0"/>
              </a:spcBef>
              <a:spcAft>
                <a:spcPts val="0"/>
              </a:spcAft>
              <a:buClr>
                <a:schemeClr val="dk1"/>
              </a:buClr>
              <a:buSzPts val="1400"/>
              <a:buFont typeface="Cabin"/>
              <a:buNone/>
              <a:defRPr b="1" i="0" sz="1600" u="none" cap="none" strike="noStrike">
                <a:solidFill>
                  <a:schemeClr val="dk1"/>
                </a:solidFill>
                <a:latin typeface="Cabin"/>
                <a:ea typeface="Cabin"/>
                <a:cs typeface="Cabin"/>
                <a:sym typeface="Cabin"/>
              </a:defRPr>
            </a:lvl8pPr>
            <a:lvl9pPr indent="-228600" lvl="8" marL="4114800" marR="0" rtl="0" algn="ctr">
              <a:spcBef>
                <a:spcPts val="0"/>
              </a:spcBef>
              <a:spcAft>
                <a:spcPts val="0"/>
              </a:spcAft>
              <a:buClr>
                <a:schemeClr val="dk1"/>
              </a:buClr>
              <a:buSzPts val="1400"/>
              <a:buFont typeface="Cabin"/>
              <a:buNone/>
              <a:defRPr b="1" i="0" sz="1600" u="none" cap="none" strike="noStrike">
                <a:solidFill>
                  <a:schemeClr val="dk1"/>
                </a:solidFill>
                <a:latin typeface="Cabin"/>
                <a:ea typeface="Cabin"/>
                <a:cs typeface="Cabin"/>
                <a:sym typeface="Cabin"/>
              </a:defRPr>
            </a:lvl9pPr>
          </a:lstStyle>
          <a:p/>
        </p:txBody>
      </p:sp>
      <p:sp>
        <p:nvSpPr>
          <p:cNvPr id="27" name="Google Shape;27;p6"/>
          <p:cNvSpPr txBox="1"/>
          <p:nvPr>
            <p:ph idx="4" type="body"/>
          </p:nvPr>
        </p:nvSpPr>
        <p:spPr>
          <a:xfrm>
            <a:off x="11612563" y="3403600"/>
            <a:ext cx="10104437" cy="6183313"/>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2400" u="none" cap="none" strike="noStrike">
                <a:solidFill>
                  <a:schemeClr val="lt1"/>
                </a:solidFill>
                <a:latin typeface="Cabin"/>
                <a:ea typeface="Cabin"/>
                <a:cs typeface="Cabin"/>
                <a:sym typeface="Cabin"/>
              </a:defRPr>
            </a:lvl1pPr>
            <a:lvl2pPr indent="-228600" lvl="1" marL="914400" marR="0" rtl="0" algn="ctr">
              <a:spcBef>
                <a:spcPts val="0"/>
              </a:spcBef>
              <a:spcAft>
                <a:spcPts val="0"/>
              </a:spcAft>
              <a:buSzPts val="1400"/>
              <a:buNone/>
              <a:defRPr b="0" i="0" sz="2000" u="none" cap="none" strike="noStrike">
                <a:solidFill>
                  <a:schemeClr val="lt1"/>
                </a:solidFill>
                <a:latin typeface="Cabin"/>
                <a:ea typeface="Cabin"/>
                <a:cs typeface="Cabin"/>
                <a:sym typeface="Cabin"/>
              </a:defRPr>
            </a:lvl2pPr>
            <a:lvl3pPr indent="-228600" lvl="2" marL="1371600" marR="0" rtl="0" algn="ctr">
              <a:spcBef>
                <a:spcPts val="0"/>
              </a:spcBef>
              <a:spcAft>
                <a:spcPts val="0"/>
              </a:spcAft>
              <a:buSzPts val="1400"/>
              <a:buNone/>
              <a:defRPr b="0" i="0" sz="1800" u="none" cap="none" strike="noStrike">
                <a:solidFill>
                  <a:schemeClr val="lt1"/>
                </a:solidFill>
                <a:latin typeface="Cabin"/>
                <a:ea typeface="Cabin"/>
                <a:cs typeface="Cabin"/>
                <a:sym typeface="Cabin"/>
              </a:defRPr>
            </a:lvl3pPr>
            <a:lvl4pPr indent="-228600" lvl="3" marL="1828800" marR="0" rtl="0" algn="ctr">
              <a:spcBef>
                <a:spcPts val="0"/>
              </a:spcBef>
              <a:spcAft>
                <a:spcPts val="0"/>
              </a:spcAft>
              <a:buSzPts val="1400"/>
              <a:buNone/>
              <a:defRPr b="0" i="0" sz="1600" u="none" cap="none" strike="noStrike">
                <a:solidFill>
                  <a:schemeClr val="lt1"/>
                </a:solidFill>
                <a:latin typeface="Cabin"/>
                <a:ea typeface="Cabin"/>
                <a:cs typeface="Cabin"/>
                <a:sym typeface="Cabin"/>
              </a:defRPr>
            </a:lvl4pPr>
            <a:lvl5pPr indent="-228600" lvl="4" marL="2286000" marR="0" rtl="0" algn="ctr">
              <a:spcBef>
                <a:spcPts val="0"/>
              </a:spcBef>
              <a:spcAft>
                <a:spcPts val="0"/>
              </a:spcAft>
              <a:buSzPts val="1400"/>
              <a:buNone/>
              <a:defRPr b="0" i="0" sz="1600" u="none" cap="none" strike="noStrike">
                <a:solidFill>
                  <a:schemeClr val="lt1"/>
                </a:solidFill>
                <a:latin typeface="Cabin"/>
                <a:ea typeface="Cabin"/>
                <a:cs typeface="Cabin"/>
                <a:sym typeface="Cabin"/>
              </a:defRPr>
            </a:lvl5pPr>
            <a:lvl6pPr indent="-228600" lvl="5" marL="2743200" marR="0" rtl="0" algn="ctr">
              <a:spcBef>
                <a:spcPts val="0"/>
              </a:spcBef>
              <a:spcAft>
                <a:spcPts val="0"/>
              </a:spcAft>
              <a:buSzPts val="1400"/>
              <a:buNone/>
              <a:defRPr b="0" i="0" sz="1600" u="none" cap="none" strike="noStrike">
                <a:solidFill>
                  <a:schemeClr val="dk1"/>
                </a:solidFill>
                <a:latin typeface="Cabin"/>
                <a:ea typeface="Cabin"/>
                <a:cs typeface="Cabin"/>
                <a:sym typeface="Cabin"/>
              </a:defRPr>
            </a:lvl6pPr>
            <a:lvl7pPr indent="-228600" lvl="6" marL="3200400" marR="0" rtl="0" algn="ctr">
              <a:spcBef>
                <a:spcPts val="0"/>
              </a:spcBef>
              <a:spcAft>
                <a:spcPts val="0"/>
              </a:spcAft>
              <a:buSzPts val="1400"/>
              <a:buNone/>
              <a:defRPr b="0" i="0" sz="1600" u="none" cap="none" strike="noStrike">
                <a:solidFill>
                  <a:schemeClr val="dk1"/>
                </a:solidFill>
                <a:latin typeface="Cabin"/>
                <a:ea typeface="Cabin"/>
                <a:cs typeface="Cabin"/>
                <a:sym typeface="Cabin"/>
              </a:defRPr>
            </a:lvl7pPr>
            <a:lvl8pPr indent="-228600" lvl="7" marL="3657600" marR="0" rtl="0" algn="ctr">
              <a:spcBef>
                <a:spcPts val="0"/>
              </a:spcBef>
              <a:spcAft>
                <a:spcPts val="0"/>
              </a:spcAft>
              <a:buSzPts val="1400"/>
              <a:buNone/>
              <a:defRPr b="0" i="0" sz="1600" u="none" cap="none" strike="noStrike">
                <a:solidFill>
                  <a:schemeClr val="dk1"/>
                </a:solidFill>
                <a:latin typeface="Cabin"/>
                <a:ea typeface="Cabin"/>
                <a:cs typeface="Cabin"/>
                <a:sym typeface="Cabin"/>
              </a:defRPr>
            </a:lvl8pPr>
            <a:lvl9pPr indent="-228600" lvl="8" marL="4114800" marR="0" rtl="0" algn="ctr">
              <a:spcBef>
                <a:spcPts val="0"/>
              </a:spcBef>
              <a:spcAft>
                <a:spcPts val="0"/>
              </a:spcAft>
              <a:buSzPts val="1400"/>
              <a:buNone/>
              <a:defRPr b="0" i="0" sz="16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7"/>
          <p:cNvSpPr txBox="1"/>
          <p:nvPr>
            <p:ph type="title"/>
          </p:nvPr>
        </p:nvSpPr>
        <p:spPr>
          <a:xfrm>
            <a:off x="3149080" y="2989486"/>
            <a:ext cx="18389600" cy="1189286"/>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92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2pPr>
            <a:lvl3pPr indent="0" lvl="2"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3pPr>
            <a:lvl4pPr indent="0" lvl="3"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4pPr>
            <a:lvl5pPr indent="0" lvl="4"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5pPr>
            <a:lvl6pPr indent="0" lvl="5" marL="4572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6pPr>
            <a:lvl7pPr indent="0" lvl="6" marL="9144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7pPr>
            <a:lvl8pPr indent="0" lvl="7" marL="13716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8pPr>
            <a:lvl9pPr indent="0" lvl="8" marL="18288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0" name="Shape 30"/>
        <p:cNvGrpSpPr/>
        <p:nvPr/>
      </p:nvGrpSpPr>
      <p:grpSpPr>
        <a:xfrm>
          <a:off x="0" y="0"/>
          <a:ext cx="0" cy="0"/>
          <a:chOff x="0" y="0"/>
          <a:chExt cx="0" cy="0"/>
        </a:xfrm>
      </p:grpSpPr>
      <p:sp>
        <p:nvSpPr>
          <p:cNvPr id="31" name="Google Shape;31;p8"/>
          <p:cNvSpPr txBox="1"/>
          <p:nvPr>
            <p:ph type="title"/>
          </p:nvPr>
        </p:nvSpPr>
        <p:spPr>
          <a:xfrm>
            <a:off x="1143000" y="427038"/>
            <a:ext cx="7521575" cy="18192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2pPr>
            <a:lvl3pPr indent="0" lvl="2"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3pPr>
            <a:lvl4pPr indent="0" lvl="3"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4pPr>
            <a:lvl5pPr indent="0" lvl="4"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5pPr>
            <a:lvl6pPr indent="0" lvl="5" marL="4572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6pPr>
            <a:lvl7pPr indent="0" lvl="6" marL="9144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7pPr>
            <a:lvl8pPr indent="0" lvl="7" marL="13716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8pPr>
            <a:lvl9pPr indent="0" lvl="8" marL="18288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9pPr>
          </a:lstStyle>
          <a:p/>
        </p:txBody>
      </p:sp>
      <p:sp>
        <p:nvSpPr>
          <p:cNvPr id="32" name="Google Shape;32;p8"/>
          <p:cNvSpPr txBox="1"/>
          <p:nvPr>
            <p:ph idx="1" type="body"/>
          </p:nvPr>
        </p:nvSpPr>
        <p:spPr>
          <a:xfrm>
            <a:off x="8937625" y="427038"/>
            <a:ext cx="12779376" cy="9159875"/>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3200" u="none" cap="none" strike="noStrike">
                <a:solidFill>
                  <a:schemeClr val="lt1"/>
                </a:solidFill>
                <a:latin typeface="Cabin"/>
                <a:ea typeface="Cabin"/>
                <a:cs typeface="Cabin"/>
                <a:sym typeface="Cabin"/>
              </a:defRPr>
            </a:lvl1pPr>
            <a:lvl2pPr indent="-228600" lvl="1" marL="914400" marR="0" rtl="0" algn="ctr">
              <a:spcBef>
                <a:spcPts val="0"/>
              </a:spcBef>
              <a:spcAft>
                <a:spcPts val="0"/>
              </a:spcAft>
              <a:buSzPts val="1400"/>
              <a:buNone/>
              <a:defRPr b="0" i="0" sz="2800" u="none" cap="none" strike="noStrike">
                <a:solidFill>
                  <a:schemeClr val="lt1"/>
                </a:solidFill>
                <a:latin typeface="Cabin"/>
                <a:ea typeface="Cabin"/>
                <a:cs typeface="Cabin"/>
                <a:sym typeface="Cabin"/>
              </a:defRPr>
            </a:lvl2pPr>
            <a:lvl3pPr indent="-228600" lvl="2" marL="1371600" marR="0" rtl="0" algn="ctr">
              <a:spcBef>
                <a:spcPts val="0"/>
              </a:spcBef>
              <a:spcAft>
                <a:spcPts val="0"/>
              </a:spcAft>
              <a:buSzPts val="1400"/>
              <a:buNone/>
              <a:defRPr b="0" i="0" sz="2400" u="none" cap="none" strike="noStrike">
                <a:solidFill>
                  <a:schemeClr val="lt1"/>
                </a:solidFill>
                <a:latin typeface="Cabin"/>
                <a:ea typeface="Cabin"/>
                <a:cs typeface="Cabin"/>
                <a:sym typeface="Cabin"/>
              </a:defRPr>
            </a:lvl3pPr>
            <a:lvl4pPr indent="-228600" lvl="3" marL="1828800" marR="0" rtl="0" algn="ctr">
              <a:spcBef>
                <a:spcPts val="0"/>
              </a:spcBef>
              <a:spcAft>
                <a:spcPts val="0"/>
              </a:spcAft>
              <a:buSzPts val="1400"/>
              <a:buNone/>
              <a:defRPr b="0" i="0" sz="2000" u="none" cap="none" strike="noStrike">
                <a:solidFill>
                  <a:schemeClr val="lt1"/>
                </a:solidFill>
                <a:latin typeface="Cabin"/>
                <a:ea typeface="Cabin"/>
                <a:cs typeface="Cabin"/>
                <a:sym typeface="Cabin"/>
              </a:defRPr>
            </a:lvl4pPr>
            <a:lvl5pPr indent="-228600" lvl="4" marL="2286000" marR="0" rtl="0" algn="ctr">
              <a:spcBef>
                <a:spcPts val="0"/>
              </a:spcBef>
              <a:spcAft>
                <a:spcPts val="0"/>
              </a:spcAft>
              <a:buSzPts val="1400"/>
              <a:buNone/>
              <a:defRPr b="0" i="0" sz="2000" u="none" cap="none" strike="noStrike">
                <a:solidFill>
                  <a:schemeClr val="lt1"/>
                </a:solidFill>
                <a:latin typeface="Cabin"/>
                <a:ea typeface="Cabin"/>
                <a:cs typeface="Cabin"/>
                <a:sym typeface="Cabin"/>
              </a:defRPr>
            </a:lvl5pPr>
            <a:lvl6pPr indent="-228600" lvl="5" marL="2743200" marR="0" rtl="0" algn="ctr">
              <a:spcBef>
                <a:spcPts val="0"/>
              </a:spcBef>
              <a:spcAft>
                <a:spcPts val="0"/>
              </a:spcAft>
              <a:buSzPts val="1400"/>
              <a:buNone/>
              <a:defRPr b="0" i="0" sz="2000" u="none" cap="none" strike="noStrike">
                <a:solidFill>
                  <a:schemeClr val="dk1"/>
                </a:solidFill>
                <a:latin typeface="Cabin"/>
                <a:ea typeface="Cabin"/>
                <a:cs typeface="Cabin"/>
                <a:sym typeface="Cabin"/>
              </a:defRPr>
            </a:lvl6pPr>
            <a:lvl7pPr indent="-228600" lvl="6" marL="3200400" marR="0" rtl="0" algn="ctr">
              <a:spcBef>
                <a:spcPts val="0"/>
              </a:spcBef>
              <a:spcAft>
                <a:spcPts val="0"/>
              </a:spcAft>
              <a:buSzPts val="1400"/>
              <a:buNone/>
              <a:defRPr b="0" i="0" sz="2000" u="none" cap="none" strike="noStrike">
                <a:solidFill>
                  <a:schemeClr val="dk1"/>
                </a:solidFill>
                <a:latin typeface="Cabin"/>
                <a:ea typeface="Cabin"/>
                <a:cs typeface="Cabin"/>
                <a:sym typeface="Cabin"/>
              </a:defRPr>
            </a:lvl7pPr>
            <a:lvl8pPr indent="-228600" lvl="7" marL="3657600" marR="0" rtl="0" algn="ctr">
              <a:spcBef>
                <a:spcPts val="0"/>
              </a:spcBef>
              <a:spcAft>
                <a:spcPts val="0"/>
              </a:spcAft>
              <a:buSzPts val="1400"/>
              <a:buNone/>
              <a:defRPr b="0" i="0" sz="2000" u="none" cap="none" strike="noStrike">
                <a:solidFill>
                  <a:schemeClr val="dk1"/>
                </a:solidFill>
                <a:latin typeface="Cabin"/>
                <a:ea typeface="Cabin"/>
                <a:cs typeface="Cabin"/>
                <a:sym typeface="Cabin"/>
              </a:defRPr>
            </a:lvl8pPr>
            <a:lvl9pPr indent="-228600" lvl="8" marL="4114800" marR="0" rtl="0" algn="ctr">
              <a:spcBef>
                <a:spcPts val="0"/>
              </a:spcBef>
              <a:spcAft>
                <a:spcPts val="0"/>
              </a:spcAft>
              <a:buSzPts val="1400"/>
              <a:buNone/>
              <a:defRPr b="0" i="0" sz="2000" u="none" cap="none" strike="noStrike">
                <a:solidFill>
                  <a:schemeClr val="dk1"/>
                </a:solidFill>
                <a:latin typeface="Cabin"/>
                <a:ea typeface="Cabin"/>
                <a:cs typeface="Cabin"/>
                <a:sym typeface="Cabin"/>
              </a:defRPr>
            </a:lvl9pPr>
          </a:lstStyle>
          <a:p/>
        </p:txBody>
      </p:sp>
      <p:sp>
        <p:nvSpPr>
          <p:cNvPr id="33" name="Google Shape;33;p8"/>
          <p:cNvSpPr txBox="1"/>
          <p:nvPr>
            <p:ph idx="2" type="body"/>
          </p:nvPr>
        </p:nvSpPr>
        <p:spPr>
          <a:xfrm>
            <a:off x="1143000" y="2246313"/>
            <a:ext cx="7521575" cy="73406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1pPr>
            <a:lvl2pPr indent="-228600" lvl="1" marL="914400" marR="0" rtl="0" algn="ctr">
              <a:spcBef>
                <a:spcPts val="0"/>
              </a:spcBef>
              <a:spcAft>
                <a:spcPts val="0"/>
              </a:spcAft>
              <a:buClr>
                <a:schemeClr val="lt1"/>
              </a:buClr>
              <a:buSzPts val="1400"/>
              <a:buFont typeface="Cabin"/>
              <a:buNone/>
              <a:defRPr b="0" i="0" sz="1200" u="none" cap="none" strike="noStrike">
                <a:solidFill>
                  <a:schemeClr val="lt1"/>
                </a:solidFill>
                <a:latin typeface="Cabin"/>
                <a:ea typeface="Cabin"/>
                <a:cs typeface="Cabin"/>
                <a:sym typeface="Cabin"/>
              </a:defRPr>
            </a:lvl2pPr>
            <a:lvl3pPr indent="-228600" lvl="2" marL="1371600" marR="0" rtl="0" algn="ctr">
              <a:spcBef>
                <a:spcPts val="0"/>
              </a:spcBef>
              <a:spcAft>
                <a:spcPts val="0"/>
              </a:spcAft>
              <a:buClr>
                <a:schemeClr val="lt1"/>
              </a:buClr>
              <a:buSzPts val="1400"/>
              <a:buFont typeface="Cabin"/>
              <a:buNone/>
              <a:defRPr b="0" i="0" sz="1000" u="none" cap="none" strike="noStrike">
                <a:solidFill>
                  <a:schemeClr val="lt1"/>
                </a:solidFill>
                <a:latin typeface="Cabin"/>
                <a:ea typeface="Cabin"/>
                <a:cs typeface="Cabin"/>
                <a:sym typeface="Cabin"/>
              </a:defRPr>
            </a:lvl3pPr>
            <a:lvl4pPr indent="-228600" lvl="3" marL="1828800" marR="0" rtl="0" algn="ctr">
              <a:spcBef>
                <a:spcPts val="0"/>
              </a:spcBef>
              <a:spcAft>
                <a:spcPts val="0"/>
              </a:spcAft>
              <a:buClr>
                <a:schemeClr val="lt1"/>
              </a:buClr>
              <a:buSzPts val="1400"/>
              <a:buFont typeface="Cabin"/>
              <a:buNone/>
              <a:defRPr b="0" i="0" sz="900" u="none" cap="none" strike="noStrike">
                <a:solidFill>
                  <a:schemeClr val="lt1"/>
                </a:solidFill>
                <a:latin typeface="Cabin"/>
                <a:ea typeface="Cabin"/>
                <a:cs typeface="Cabin"/>
                <a:sym typeface="Cabin"/>
              </a:defRPr>
            </a:lvl4pPr>
            <a:lvl5pPr indent="-228600" lvl="4" marL="2286000" marR="0" rtl="0" algn="ctr">
              <a:spcBef>
                <a:spcPts val="0"/>
              </a:spcBef>
              <a:spcAft>
                <a:spcPts val="0"/>
              </a:spcAft>
              <a:buClr>
                <a:schemeClr val="lt1"/>
              </a:buClr>
              <a:buSzPts val="1400"/>
              <a:buFont typeface="Cabin"/>
              <a:buNone/>
              <a:defRPr b="0" i="0" sz="900" u="none" cap="none" strike="noStrike">
                <a:solidFill>
                  <a:schemeClr val="lt1"/>
                </a:solidFill>
                <a:latin typeface="Cabin"/>
                <a:ea typeface="Cabin"/>
                <a:cs typeface="Cabin"/>
                <a:sym typeface="Cabin"/>
              </a:defRPr>
            </a:lvl5pPr>
            <a:lvl6pPr indent="-228600" lvl="5" marL="2743200" marR="0" rtl="0" algn="ctr">
              <a:spcBef>
                <a:spcPts val="0"/>
              </a:spcBef>
              <a:spcAft>
                <a:spcPts val="0"/>
              </a:spcAft>
              <a:buClr>
                <a:schemeClr val="dk1"/>
              </a:buClr>
              <a:buSzPts val="1400"/>
              <a:buFont typeface="Cabin"/>
              <a:buNone/>
              <a:defRPr b="0" i="0" sz="900" u="none" cap="none" strike="noStrike">
                <a:solidFill>
                  <a:schemeClr val="dk1"/>
                </a:solidFill>
                <a:latin typeface="Cabin"/>
                <a:ea typeface="Cabin"/>
                <a:cs typeface="Cabin"/>
                <a:sym typeface="Cabin"/>
              </a:defRPr>
            </a:lvl6pPr>
            <a:lvl7pPr indent="-228600" lvl="6" marL="3200400" marR="0" rtl="0" algn="ctr">
              <a:spcBef>
                <a:spcPts val="0"/>
              </a:spcBef>
              <a:spcAft>
                <a:spcPts val="0"/>
              </a:spcAft>
              <a:buClr>
                <a:schemeClr val="dk1"/>
              </a:buClr>
              <a:buSzPts val="1400"/>
              <a:buFont typeface="Cabin"/>
              <a:buNone/>
              <a:defRPr b="0" i="0" sz="900" u="none" cap="none" strike="noStrike">
                <a:solidFill>
                  <a:schemeClr val="dk1"/>
                </a:solidFill>
                <a:latin typeface="Cabin"/>
                <a:ea typeface="Cabin"/>
                <a:cs typeface="Cabin"/>
                <a:sym typeface="Cabin"/>
              </a:defRPr>
            </a:lvl7pPr>
            <a:lvl8pPr indent="-228600" lvl="7" marL="3657600" marR="0" rtl="0" algn="ctr">
              <a:spcBef>
                <a:spcPts val="0"/>
              </a:spcBef>
              <a:spcAft>
                <a:spcPts val="0"/>
              </a:spcAft>
              <a:buClr>
                <a:schemeClr val="dk1"/>
              </a:buClr>
              <a:buSzPts val="1400"/>
              <a:buFont typeface="Cabin"/>
              <a:buNone/>
              <a:defRPr b="0" i="0" sz="900" u="none" cap="none" strike="noStrike">
                <a:solidFill>
                  <a:schemeClr val="dk1"/>
                </a:solidFill>
                <a:latin typeface="Cabin"/>
                <a:ea typeface="Cabin"/>
                <a:cs typeface="Cabin"/>
                <a:sym typeface="Cabin"/>
              </a:defRPr>
            </a:lvl8pPr>
            <a:lvl9pPr indent="-228600" lvl="8" marL="4114800" marR="0" rtl="0" algn="ctr">
              <a:spcBef>
                <a:spcPts val="0"/>
              </a:spcBef>
              <a:spcAft>
                <a:spcPts val="0"/>
              </a:spcAft>
              <a:buClr>
                <a:schemeClr val="dk1"/>
              </a:buClr>
              <a:buSzPts val="1400"/>
              <a:buFont typeface="Cabin"/>
              <a:buNone/>
              <a:defRPr b="0" i="0" sz="9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9"/>
          <p:cNvSpPr txBox="1"/>
          <p:nvPr>
            <p:ph type="title"/>
          </p:nvPr>
        </p:nvSpPr>
        <p:spPr>
          <a:xfrm>
            <a:off x="4481513" y="7512050"/>
            <a:ext cx="13716000" cy="887413"/>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2pPr>
            <a:lvl3pPr indent="0" lvl="2"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3pPr>
            <a:lvl4pPr indent="0" lvl="3"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4pPr>
            <a:lvl5pPr indent="0" lvl="4"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5pPr>
            <a:lvl6pPr indent="0" lvl="5" marL="4572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6pPr>
            <a:lvl7pPr indent="0" lvl="6" marL="9144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7pPr>
            <a:lvl8pPr indent="0" lvl="7" marL="13716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8pPr>
            <a:lvl9pPr indent="0" lvl="8" marL="18288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9pPr>
          </a:lstStyle>
          <a:p/>
        </p:txBody>
      </p:sp>
      <p:sp>
        <p:nvSpPr>
          <p:cNvPr id="36" name="Google Shape;36;p9"/>
          <p:cNvSpPr/>
          <p:nvPr>
            <p:ph idx="2" type="pic"/>
          </p:nvPr>
        </p:nvSpPr>
        <p:spPr>
          <a:xfrm>
            <a:off x="4481513" y="958850"/>
            <a:ext cx="13716000" cy="64389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chemeClr val="lt1"/>
              </a:buClr>
              <a:buSzPts val="1400"/>
              <a:buFont typeface="Cabin"/>
              <a:buNone/>
              <a:defRPr b="0" i="0" sz="3200" u="none" cap="none" strike="noStrike">
                <a:solidFill>
                  <a:schemeClr val="lt1"/>
                </a:solidFill>
                <a:latin typeface="Cabin"/>
                <a:ea typeface="Cabin"/>
                <a:cs typeface="Cabin"/>
                <a:sym typeface="Cabin"/>
              </a:defRPr>
            </a:lvl1pPr>
            <a:lvl2pPr indent="0" lvl="1" marL="457200" marR="0" rtl="0" algn="ctr">
              <a:spcBef>
                <a:spcPts val="0"/>
              </a:spcBef>
              <a:spcAft>
                <a:spcPts val="0"/>
              </a:spcAft>
              <a:buClr>
                <a:schemeClr val="lt1"/>
              </a:buClr>
              <a:buSzPts val="1400"/>
              <a:buFont typeface="Cabin"/>
              <a:buNone/>
              <a:defRPr b="0" i="0" sz="2800" u="none" cap="none" strike="noStrike">
                <a:solidFill>
                  <a:schemeClr val="lt1"/>
                </a:solidFill>
                <a:latin typeface="Cabin"/>
                <a:ea typeface="Cabin"/>
                <a:cs typeface="Cabin"/>
                <a:sym typeface="Cabin"/>
              </a:defRPr>
            </a:lvl2pPr>
            <a:lvl3pPr indent="0" lvl="2" marL="914400" marR="0" rtl="0" algn="ctr">
              <a:spcBef>
                <a:spcPts val="0"/>
              </a:spcBef>
              <a:spcAft>
                <a:spcPts val="0"/>
              </a:spcAft>
              <a:buClr>
                <a:schemeClr val="lt1"/>
              </a:buClr>
              <a:buSzPts val="1400"/>
              <a:buFont typeface="Cabin"/>
              <a:buNone/>
              <a:defRPr b="0" i="0" sz="2400" u="none" cap="none" strike="noStrike">
                <a:solidFill>
                  <a:schemeClr val="lt1"/>
                </a:solidFill>
                <a:latin typeface="Cabin"/>
                <a:ea typeface="Cabin"/>
                <a:cs typeface="Cabin"/>
                <a:sym typeface="Cabin"/>
              </a:defRPr>
            </a:lvl3pPr>
            <a:lvl4pPr indent="0" lvl="3" marL="1371600" marR="0" rtl="0" algn="ctr">
              <a:spcBef>
                <a:spcPts val="0"/>
              </a:spcBef>
              <a:spcAft>
                <a:spcPts val="0"/>
              </a:spcAft>
              <a:buClr>
                <a:schemeClr val="lt1"/>
              </a:buClr>
              <a:buSzPts val="1400"/>
              <a:buFont typeface="Cabin"/>
              <a:buNone/>
              <a:defRPr b="0" i="0" sz="2000" u="none" cap="none" strike="noStrike">
                <a:solidFill>
                  <a:schemeClr val="lt1"/>
                </a:solidFill>
                <a:latin typeface="Cabin"/>
                <a:ea typeface="Cabin"/>
                <a:cs typeface="Cabin"/>
                <a:sym typeface="Cabin"/>
              </a:defRPr>
            </a:lvl4pPr>
            <a:lvl5pPr indent="0" lvl="4" marL="1828800" marR="0" rtl="0" algn="ctr">
              <a:spcBef>
                <a:spcPts val="0"/>
              </a:spcBef>
              <a:spcAft>
                <a:spcPts val="0"/>
              </a:spcAft>
              <a:buClr>
                <a:schemeClr val="lt1"/>
              </a:buClr>
              <a:buSzPts val="1400"/>
              <a:buFont typeface="Cabin"/>
              <a:buNone/>
              <a:defRPr b="0" i="0" sz="2000" u="none" cap="none" strike="noStrike">
                <a:solidFill>
                  <a:schemeClr val="lt1"/>
                </a:solidFill>
                <a:latin typeface="Cabin"/>
                <a:ea typeface="Cabin"/>
                <a:cs typeface="Cabin"/>
                <a:sym typeface="Cabin"/>
              </a:defRPr>
            </a:lvl5pPr>
            <a:lvl6pPr indent="0" lvl="5" marL="2286000" marR="0" rtl="0" algn="ctr">
              <a:spcBef>
                <a:spcPts val="0"/>
              </a:spcBef>
              <a:spcAft>
                <a:spcPts val="0"/>
              </a:spcAft>
              <a:buClr>
                <a:schemeClr val="dk1"/>
              </a:buClr>
              <a:buSzPts val="1400"/>
              <a:buFont typeface="Cabin"/>
              <a:buNone/>
              <a:defRPr b="0" i="0" sz="2000" u="none" cap="none" strike="noStrike">
                <a:solidFill>
                  <a:schemeClr val="dk1"/>
                </a:solidFill>
                <a:latin typeface="Cabin"/>
                <a:ea typeface="Cabin"/>
                <a:cs typeface="Cabin"/>
                <a:sym typeface="Cabin"/>
              </a:defRPr>
            </a:lvl6pPr>
            <a:lvl7pPr indent="0" lvl="6" marL="2743200" marR="0" rtl="0" algn="ctr">
              <a:spcBef>
                <a:spcPts val="0"/>
              </a:spcBef>
              <a:spcAft>
                <a:spcPts val="0"/>
              </a:spcAft>
              <a:buClr>
                <a:schemeClr val="dk1"/>
              </a:buClr>
              <a:buSzPts val="1400"/>
              <a:buFont typeface="Cabin"/>
              <a:buNone/>
              <a:defRPr b="0" i="0" sz="2000" u="none" cap="none" strike="noStrike">
                <a:solidFill>
                  <a:schemeClr val="dk1"/>
                </a:solidFill>
                <a:latin typeface="Cabin"/>
                <a:ea typeface="Cabin"/>
                <a:cs typeface="Cabin"/>
                <a:sym typeface="Cabin"/>
              </a:defRPr>
            </a:lvl7pPr>
            <a:lvl8pPr indent="0" lvl="7" marL="3200400" marR="0" rtl="0" algn="ctr">
              <a:spcBef>
                <a:spcPts val="0"/>
              </a:spcBef>
              <a:spcAft>
                <a:spcPts val="0"/>
              </a:spcAft>
              <a:buClr>
                <a:schemeClr val="dk1"/>
              </a:buClr>
              <a:buSzPts val="1400"/>
              <a:buFont typeface="Cabin"/>
              <a:buNone/>
              <a:defRPr b="0" i="0" sz="2000" u="none" cap="none" strike="noStrike">
                <a:solidFill>
                  <a:schemeClr val="dk1"/>
                </a:solidFill>
                <a:latin typeface="Cabin"/>
                <a:ea typeface="Cabin"/>
                <a:cs typeface="Cabin"/>
                <a:sym typeface="Cabin"/>
              </a:defRPr>
            </a:lvl8pPr>
            <a:lvl9pPr indent="0" lvl="8" marL="3657600" marR="0" rtl="0" algn="ctr">
              <a:spcBef>
                <a:spcPts val="0"/>
              </a:spcBef>
              <a:spcAft>
                <a:spcPts val="0"/>
              </a:spcAft>
              <a:buClr>
                <a:schemeClr val="dk1"/>
              </a:buClr>
              <a:buSzPts val="1400"/>
              <a:buFont typeface="Cabin"/>
              <a:buNone/>
              <a:defRPr b="0" i="0" sz="2000" u="none" cap="none" strike="noStrike">
                <a:solidFill>
                  <a:schemeClr val="dk1"/>
                </a:solidFill>
                <a:latin typeface="Cabin"/>
                <a:ea typeface="Cabin"/>
                <a:cs typeface="Cabin"/>
                <a:sym typeface="Cabin"/>
              </a:defRPr>
            </a:lvl9pPr>
          </a:lstStyle>
          <a:p/>
        </p:txBody>
      </p:sp>
      <p:sp>
        <p:nvSpPr>
          <p:cNvPr id="37" name="Google Shape;37;p9"/>
          <p:cNvSpPr txBox="1"/>
          <p:nvPr>
            <p:ph idx="1" type="body"/>
          </p:nvPr>
        </p:nvSpPr>
        <p:spPr>
          <a:xfrm>
            <a:off x="4481513" y="8399463"/>
            <a:ext cx="13716000" cy="1258887"/>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Clr>
                <a:schemeClr val="lt1"/>
              </a:buClr>
              <a:buSzPts val="1400"/>
              <a:buFont typeface="Cabin"/>
              <a:buNone/>
              <a:defRPr b="0" i="0" sz="1400" u="none" cap="none" strike="noStrike">
                <a:solidFill>
                  <a:schemeClr val="lt1"/>
                </a:solidFill>
                <a:latin typeface="Cabin"/>
                <a:ea typeface="Cabin"/>
                <a:cs typeface="Cabin"/>
                <a:sym typeface="Cabin"/>
              </a:defRPr>
            </a:lvl1pPr>
            <a:lvl2pPr indent="-228600" lvl="1" marL="914400" marR="0" rtl="0" algn="ctr">
              <a:spcBef>
                <a:spcPts val="0"/>
              </a:spcBef>
              <a:spcAft>
                <a:spcPts val="0"/>
              </a:spcAft>
              <a:buClr>
                <a:schemeClr val="lt1"/>
              </a:buClr>
              <a:buSzPts val="1400"/>
              <a:buFont typeface="Cabin"/>
              <a:buNone/>
              <a:defRPr b="0" i="0" sz="1200" u="none" cap="none" strike="noStrike">
                <a:solidFill>
                  <a:schemeClr val="lt1"/>
                </a:solidFill>
                <a:latin typeface="Cabin"/>
                <a:ea typeface="Cabin"/>
                <a:cs typeface="Cabin"/>
                <a:sym typeface="Cabin"/>
              </a:defRPr>
            </a:lvl2pPr>
            <a:lvl3pPr indent="-228600" lvl="2" marL="1371600" marR="0" rtl="0" algn="ctr">
              <a:spcBef>
                <a:spcPts val="0"/>
              </a:spcBef>
              <a:spcAft>
                <a:spcPts val="0"/>
              </a:spcAft>
              <a:buClr>
                <a:schemeClr val="lt1"/>
              </a:buClr>
              <a:buSzPts val="1400"/>
              <a:buFont typeface="Cabin"/>
              <a:buNone/>
              <a:defRPr b="0" i="0" sz="1000" u="none" cap="none" strike="noStrike">
                <a:solidFill>
                  <a:schemeClr val="lt1"/>
                </a:solidFill>
                <a:latin typeface="Cabin"/>
                <a:ea typeface="Cabin"/>
                <a:cs typeface="Cabin"/>
                <a:sym typeface="Cabin"/>
              </a:defRPr>
            </a:lvl3pPr>
            <a:lvl4pPr indent="-228600" lvl="3" marL="1828800" marR="0" rtl="0" algn="ctr">
              <a:spcBef>
                <a:spcPts val="0"/>
              </a:spcBef>
              <a:spcAft>
                <a:spcPts val="0"/>
              </a:spcAft>
              <a:buClr>
                <a:schemeClr val="lt1"/>
              </a:buClr>
              <a:buSzPts val="1400"/>
              <a:buFont typeface="Cabin"/>
              <a:buNone/>
              <a:defRPr b="0" i="0" sz="900" u="none" cap="none" strike="noStrike">
                <a:solidFill>
                  <a:schemeClr val="lt1"/>
                </a:solidFill>
                <a:latin typeface="Cabin"/>
                <a:ea typeface="Cabin"/>
                <a:cs typeface="Cabin"/>
                <a:sym typeface="Cabin"/>
              </a:defRPr>
            </a:lvl4pPr>
            <a:lvl5pPr indent="-228600" lvl="4" marL="2286000" marR="0" rtl="0" algn="ctr">
              <a:spcBef>
                <a:spcPts val="0"/>
              </a:spcBef>
              <a:spcAft>
                <a:spcPts val="0"/>
              </a:spcAft>
              <a:buClr>
                <a:schemeClr val="lt1"/>
              </a:buClr>
              <a:buSzPts val="1400"/>
              <a:buFont typeface="Cabin"/>
              <a:buNone/>
              <a:defRPr b="0" i="0" sz="900" u="none" cap="none" strike="noStrike">
                <a:solidFill>
                  <a:schemeClr val="lt1"/>
                </a:solidFill>
                <a:latin typeface="Cabin"/>
                <a:ea typeface="Cabin"/>
                <a:cs typeface="Cabin"/>
                <a:sym typeface="Cabin"/>
              </a:defRPr>
            </a:lvl5pPr>
            <a:lvl6pPr indent="-228600" lvl="5" marL="2743200" marR="0" rtl="0" algn="ctr">
              <a:spcBef>
                <a:spcPts val="0"/>
              </a:spcBef>
              <a:spcAft>
                <a:spcPts val="0"/>
              </a:spcAft>
              <a:buClr>
                <a:schemeClr val="dk1"/>
              </a:buClr>
              <a:buSzPts val="1400"/>
              <a:buFont typeface="Cabin"/>
              <a:buNone/>
              <a:defRPr b="0" i="0" sz="900" u="none" cap="none" strike="noStrike">
                <a:solidFill>
                  <a:schemeClr val="dk1"/>
                </a:solidFill>
                <a:latin typeface="Cabin"/>
                <a:ea typeface="Cabin"/>
                <a:cs typeface="Cabin"/>
                <a:sym typeface="Cabin"/>
              </a:defRPr>
            </a:lvl6pPr>
            <a:lvl7pPr indent="-228600" lvl="6" marL="3200400" marR="0" rtl="0" algn="ctr">
              <a:spcBef>
                <a:spcPts val="0"/>
              </a:spcBef>
              <a:spcAft>
                <a:spcPts val="0"/>
              </a:spcAft>
              <a:buClr>
                <a:schemeClr val="dk1"/>
              </a:buClr>
              <a:buSzPts val="1400"/>
              <a:buFont typeface="Cabin"/>
              <a:buNone/>
              <a:defRPr b="0" i="0" sz="900" u="none" cap="none" strike="noStrike">
                <a:solidFill>
                  <a:schemeClr val="dk1"/>
                </a:solidFill>
                <a:latin typeface="Cabin"/>
                <a:ea typeface="Cabin"/>
                <a:cs typeface="Cabin"/>
                <a:sym typeface="Cabin"/>
              </a:defRPr>
            </a:lvl7pPr>
            <a:lvl8pPr indent="-228600" lvl="7" marL="3657600" marR="0" rtl="0" algn="ctr">
              <a:spcBef>
                <a:spcPts val="0"/>
              </a:spcBef>
              <a:spcAft>
                <a:spcPts val="0"/>
              </a:spcAft>
              <a:buClr>
                <a:schemeClr val="dk1"/>
              </a:buClr>
              <a:buSzPts val="1400"/>
              <a:buFont typeface="Cabin"/>
              <a:buNone/>
              <a:defRPr b="0" i="0" sz="900" u="none" cap="none" strike="noStrike">
                <a:solidFill>
                  <a:schemeClr val="dk1"/>
                </a:solidFill>
                <a:latin typeface="Cabin"/>
                <a:ea typeface="Cabin"/>
                <a:cs typeface="Cabin"/>
                <a:sym typeface="Cabin"/>
              </a:defRPr>
            </a:lvl8pPr>
            <a:lvl9pPr indent="-228600" lvl="8" marL="4114800" marR="0" rtl="0" algn="ctr">
              <a:spcBef>
                <a:spcPts val="0"/>
              </a:spcBef>
              <a:spcAft>
                <a:spcPts val="0"/>
              </a:spcAft>
              <a:buClr>
                <a:schemeClr val="dk1"/>
              </a:buClr>
              <a:buSzPts val="1400"/>
              <a:buFont typeface="Cabin"/>
              <a:buNone/>
              <a:defRPr b="0" i="0" sz="9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8" name="Shape 38"/>
        <p:cNvGrpSpPr/>
        <p:nvPr/>
      </p:nvGrpSpPr>
      <p:grpSpPr>
        <a:xfrm>
          <a:off x="0" y="0"/>
          <a:ext cx="0" cy="0"/>
          <a:chOff x="0" y="0"/>
          <a:chExt cx="0" cy="0"/>
        </a:xfrm>
      </p:grpSpPr>
      <p:sp>
        <p:nvSpPr>
          <p:cNvPr id="39" name="Google Shape;39;p10"/>
          <p:cNvSpPr txBox="1"/>
          <p:nvPr>
            <p:ph type="title"/>
          </p:nvPr>
        </p:nvSpPr>
        <p:spPr>
          <a:xfrm>
            <a:off x="3149080" y="2989486"/>
            <a:ext cx="18389600" cy="1189286"/>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92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2pPr>
            <a:lvl3pPr indent="0" lvl="2"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3pPr>
            <a:lvl4pPr indent="0" lvl="3"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4pPr>
            <a:lvl5pPr indent="0" lvl="4" marL="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5pPr>
            <a:lvl6pPr indent="0" lvl="5" marL="4572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6pPr>
            <a:lvl7pPr indent="0" lvl="6" marL="9144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7pPr>
            <a:lvl8pPr indent="0" lvl="7" marL="13716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8pPr>
            <a:lvl9pPr indent="0" lvl="8" marL="1828800" marR="0" rtl="0" algn="ctr">
              <a:spcBef>
                <a:spcPts val="0"/>
              </a:spcBef>
              <a:spcAft>
                <a:spcPts val="0"/>
              </a:spcAft>
              <a:buSzPts val="1400"/>
              <a:buNone/>
              <a:defRPr b="0" i="0" sz="9200" u="none" cap="none" strike="noStrike">
                <a:solidFill>
                  <a:schemeClr val="dk1"/>
                </a:solidFill>
                <a:latin typeface="Cabin"/>
                <a:ea typeface="Cabin"/>
                <a:cs typeface="Cabin"/>
                <a:sym typeface="Cabin"/>
              </a:defRPr>
            </a:lvl9pPr>
          </a:lstStyle>
          <a:p/>
        </p:txBody>
      </p:sp>
      <p:sp>
        <p:nvSpPr>
          <p:cNvPr id="40" name="Google Shape;40;p10"/>
          <p:cNvSpPr txBox="1"/>
          <p:nvPr>
            <p:ph idx="1" type="body"/>
          </p:nvPr>
        </p:nvSpPr>
        <p:spPr>
          <a:xfrm rot="5400000">
            <a:off x="10807700" y="-3035300"/>
            <a:ext cx="1244600" cy="183896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1pPr>
            <a:lvl2pPr indent="-228600" lvl="1" marL="9144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2pPr>
            <a:lvl3pPr indent="-228600" lvl="2" marL="13716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3pPr>
            <a:lvl4pPr indent="-228600" lvl="3" marL="18288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4pPr>
            <a:lvl5pPr indent="-228600" lvl="4" marL="2286000" marR="0" rtl="0" algn="ctr">
              <a:spcBef>
                <a:spcPts val="0"/>
              </a:spcBef>
              <a:spcAft>
                <a:spcPts val="0"/>
              </a:spcAft>
              <a:buSzPts val="1400"/>
              <a:buNone/>
              <a:defRPr b="0" i="0" sz="3800" u="none" cap="none" strike="noStrike">
                <a:solidFill>
                  <a:schemeClr val="lt1"/>
                </a:solidFill>
                <a:latin typeface="Cabin"/>
                <a:ea typeface="Cabin"/>
                <a:cs typeface="Cabin"/>
                <a:sym typeface="Cabin"/>
              </a:defRPr>
            </a:lvl5pPr>
            <a:lvl6pPr indent="-228600" lvl="5" marL="27432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6pPr>
            <a:lvl7pPr indent="-228600" lvl="6" marL="32004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7pPr>
            <a:lvl8pPr indent="-228600" lvl="7" marL="36576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8pPr>
            <a:lvl9pPr indent="-228600" lvl="8" marL="4114800" marR="0" rtl="0" algn="ctr">
              <a:spcBef>
                <a:spcPts val="0"/>
              </a:spcBef>
              <a:spcAft>
                <a:spcPts val="0"/>
              </a:spcAft>
              <a:buSzPts val="1400"/>
              <a:buNone/>
              <a:defRPr b="0" i="0" sz="3800" u="none" cap="none" strike="noStrike">
                <a:solidFill>
                  <a:schemeClr val="dk1"/>
                </a:solidFill>
                <a:latin typeface="Cabin"/>
                <a:ea typeface="Cabin"/>
                <a:cs typeface="Cabin"/>
                <a:sym typeface="Cabin"/>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22860000" cy="107289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9" name="Shape 49"/>
        <p:cNvGrpSpPr/>
        <p:nvPr/>
      </p:nvGrpSpPr>
      <p:grpSpPr>
        <a:xfrm>
          <a:off x="0" y="0"/>
          <a:ext cx="0" cy="0"/>
          <a:chOff x="0" y="0"/>
          <a:chExt cx="0" cy="0"/>
        </a:xfrm>
      </p:grpSpPr>
      <p:sp>
        <p:nvSpPr>
          <p:cNvPr id="50" name="Google Shape;50;p13"/>
          <p:cNvSpPr txBox="1"/>
          <p:nvPr/>
        </p:nvSpPr>
        <p:spPr>
          <a:xfrm>
            <a:off x="5453336" y="-34850"/>
            <a:ext cx="15193688" cy="18373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3600">
                <a:solidFill>
                  <a:schemeClr val="lt1"/>
                </a:solidFill>
              </a:rPr>
              <a:t>Large splenic artery aneurysm: An effective approach to highly tortuous vessels</a:t>
            </a:r>
            <a:endParaRPr/>
          </a:p>
        </p:txBody>
      </p:sp>
      <p:sp>
        <p:nvSpPr>
          <p:cNvPr id="51" name="Google Shape;51;p13"/>
          <p:cNvSpPr txBox="1"/>
          <p:nvPr/>
        </p:nvSpPr>
        <p:spPr>
          <a:xfrm>
            <a:off x="9161720" y="1038303"/>
            <a:ext cx="7776900" cy="5385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None/>
            </a:pPr>
            <a:r>
              <a:rPr b="0" i="0" lang="en-AU" sz="1550" u="none" cap="none" strike="noStrike">
                <a:solidFill>
                  <a:schemeClr val="lt1"/>
                </a:solidFill>
                <a:latin typeface="Arial"/>
                <a:ea typeface="Arial"/>
                <a:cs typeface="Arial"/>
                <a:sym typeface="Arial"/>
              </a:rPr>
              <a:t>BTK McManus,</a:t>
            </a:r>
            <a:r>
              <a:rPr lang="en-AU" sz="1550">
                <a:solidFill>
                  <a:schemeClr val="lt1"/>
                </a:solidFill>
              </a:rPr>
              <a:t> T Warburton, D Evans</a:t>
            </a:r>
            <a:endParaRPr/>
          </a:p>
          <a:p>
            <a:pPr indent="0" lvl="0" marL="0" marR="0" rtl="0" algn="ctr">
              <a:lnSpc>
                <a:spcPct val="80000"/>
              </a:lnSpc>
              <a:spcBef>
                <a:spcPts val="0"/>
              </a:spcBef>
              <a:spcAft>
                <a:spcPts val="0"/>
              </a:spcAft>
              <a:buNone/>
            </a:pPr>
            <a:r>
              <a:rPr lang="en-AU" sz="1550">
                <a:solidFill>
                  <a:schemeClr val="lt1"/>
                </a:solidFill>
                <a:latin typeface="Arial"/>
                <a:ea typeface="Arial"/>
                <a:cs typeface="Arial"/>
                <a:sym typeface="Arial"/>
              </a:rPr>
              <a:t>Department of </a:t>
            </a:r>
            <a:r>
              <a:rPr lang="en-AU" sz="1550">
                <a:solidFill>
                  <a:schemeClr val="lt1"/>
                </a:solidFill>
              </a:rPr>
              <a:t>Vascular </a:t>
            </a:r>
            <a:r>
              <a:rPr lang="en-AU" sz="1550">
                <a:solidFill>
                  <a:schemeClr val="lt1"/>
                </a:solidFill>
                <a:latin typeface="Arial"/>
                <a:ea typeface="Arial"/>
                <a:cs typeface="Arial"/>
                <a:sym typeface="Arial"/>
              </a:rPr>
              <a:t>Surgery, </a:t>
            </a:r>
            <a:r>
              <a:rPr lang="en-AU" sz="1550">
                <a:solidFill>
                  <a:schemeClr val="lt1"/>
                </a:solidFill>
              </a:rPr>
              <a:t>St Vincent’s Hospital, Sydney</a:t>
            </a:r>
            <a:endParaRPr sz="1550">
              <a:solidFill>
                <a:schemeClr val="lt1"/>
              </a:solidFill>
              <a:latin typeface="Arial"/>
              <a:ea typeface="Arial"/>
              <a:cs typeface="Arial"/>
              <a:sym typeface="Arial"/>
            </a:endParaRPr>
          </a:p>
        </p:txBody>
      </p:sp>
      <p:sp>
        <p:nvSpPr>
          <p:cNvPr id="52" name="Google Shape;52;p13"/>
          <p:cNvSpPr txBox="1"/>
          <p:nvPr/>
        </p:nvSpPr>
        <p:spPr>
          <a:xfrm>
            <a:off x="556792" y="1802508"/>
            <a:ext cx="7488832" cy="523220"/>
          </a:xfrm>
          <a:prstGeom prst="rect">
            <a:avLst/>
          </a:prstGeom>
          <a:solidFill>
            <a:srgbClr val="00006F"/>
          </a:solidFill>
          <a:ln cap="flat" cmpd="sng" w="9525">
            <a:solidFill>
              <a:srgbClr val="2E2E97"/>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AU" sz="2800">
                <a:solidFill>
                  <a:schemeClr val="lt1"/>
                </a:solidFill>
                <a:latin typeface="Arial"/>
                <a:ea typeface="Arial"/>
                <a:cs typeface="Arial"/>
                <a:sym typeface="Arial"/>
              </a:rPr>
              <a:t>Introduction</a:t>
            </a:r>
            <a:endParaRPr sz="2800">
              <a:solidFill>
                <a:schemeClr val="lt1"/>
              </a:solidFill>
              <a:latin typeface="Arial"/>
              <a:ea typeface="Arial"/>
              <a:cs typeface="Arial"/>
              <a:sym typeface="Arial"/>
            </a:endParaRPr>
          </a:p>
        </p:txBody>
      </p:sp>
      <p:sp>
        <p:nvSpPr>
          <p:cNvPr id="53" name="Google Shape;53;p13"/>
          <p:cNvSpPr txBox="1"/>
          <p:nvPr/>
        </p:nvSpPr>
        <p:spPr>
          <a:xfrm>
            <a:off x="15534363" y="3989302"/>
            <a:ext cx="6497100" cy="523200"/>
          </a:xfrm>
          <a:prstGeom prst="rect">
            <a:avLst/>
          </a:prstGeom>
          <a:solidFill>
            <a:srgbClr val="00006F"/>
          </a:solidFill>
          <a:ln cap="flat" cmpd="sng" w="9525">
            <a:solidFill>
              <a:srgbClr val="2E2E97"/>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AU" sz="2800">
                <a:solidFill>
                  <a:schemeClr val="lt1"/>
                </a:solidFill>
                <a:latin typeface="Arial"/>
                <a:ea typeface="Arial"/>
                <a:cs typeface="Arial"/>
                <a:sym typeface="Arial"/>
              </a:rPr>
              <a:t>Conclusion</a:t>
            </a:r>
            <a:endParaRPr sz="2800">
              <a:solidFill>
                <a:schemeClr val="lt1"/>
              </a:solidFill>
              <a:latin typeface="Arial"/>
              <a:ea typeface="Arial"/>
              <a:cs typeface="Arial"/>
              <a:sym typeface="Arial"/>
            </a:endParaRPr>
          </a:p>
        </p:txBody>
      </p:sp>
      <p:sp>
        <p:nvSpPr>
          <p:cNvPr id="54" name="Google Shape;54;p13"/>
          <p:cNvSpPr txBox="1"/>
          <p:nvPr/>
        </p:nvSpPr>
        <p:spPr>
          <a:xfrm>
            <a:off x="556800" y="2464225"/>
            <a:ext cx="7488900" cy="1837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AU">
                <a:solidFill>
                  <a:schemeClr val="dk1"/>
                </a:solidFill>
              </a:rPr>
              <a:t>Splenic artery aneurysms (SAA) are the most common occurring visceral artery aneurysm. They are estimated to be present in 1% of the population, are more common in women and incidence increases with age.</a:t>
            </a:r>
            <a:r>
              <a:rPr baseline="30000" lang="en-AU">
                <a:solidFill>
                  <a:schemeClr val="dk1"/>
                </a:solidFill>
              </a:rPr>
              <a:t>1,2</a:t>
            </a:r>
            <a:r>
              <a:rPr lang="en-AU">
                <a:solidFill>
                  <a:schemeClr val="dk1"/>
                </a:solidFill>
              </a:rPr>
              <a:t> Despite often being asymptomatic, their presence is increasingly being identified with the use of CT and MRI imaging. Operative repair has been improved over the years with the emergence and advent of endovascular techniques, but pose a separate set of specific risks and challenges</a:t>
            </a:r>
            <a:r>
              <a:rPr lang="en-AU">
                <a:solidFill>
                  <a:schemeClr val="dk1"/>
                </a:solidFill>
              </a:rPr>
              <a:t>.</a:t>
            </a:r>
            <a:r>
              <a:rPr baseline="30000" lang="en-AU">
                <a:solidFill>
                  <a:schemeClr val="dk1"/>
                </a:solidFill>
              </a:rPr>
              <a:t>3,4</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AU">
                <a:solidFill>
                  <a:schemeClr val="dk1"/>
                </a:solidFill>
              </a:rPr>
              <a:t>The chief outcome of clinical significance in SAAs is rupture, with a mortality rate of 25-40%</a:t>
            </a:r>
            <a:r>
              <a:rPr lang="en-AU">
                <a:solidFill>
                  <a:schemeClr val="dk1"/>
                </a:solidFill>
              </a:rPr>
              <a:t>.</a:t>
            </a:r>
            <a:r>
              <a:rPr baseline="30000" lang="en-AU">
                <a:solidFill>
                  <a:schemeClr val="dk1"/>
                </a:solidFill>
              </a:rPr>
              <a:t>5</a:t>
            </a:r>
            <a:endParaRPr baseline="30000">
              <a:solidFill>
                <a:schemeClr val="dk1"/>
              </a:solidFill>
            </a:endParaRPr>
          </a:p>
        </p:txBody>
      </p:sp>
      <p:sp>
        <p:nvSpPr>
          <p:cNvPr id="55" name="Google Shape;55;p13"/>
          <p:cNvSpPr txBox="1"/>
          <p:nvPr/>
        </p:nvSpPr>
        <p:spPr>
          <a:xfrm>
            <a:off x="15518800" y="4659952"/>
            <a:ext cx="6528300" cy="1257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AU">
                <a:solidFill>
                  <a:schemeClr val="dk1"/>
                </a:solidFill>
              </a:rPr>
              <a:t>We present here a novel approach and method to confidently navigate highly tortuous vessels utilising  balloon-mounted covered stents via a low-profile sheath to safely navigate fragile vessels and permit accurate deployment and successfully treat a large splenic artery aneurysm.</a:t>
            </a:r>
            <a:endParaRPr>
              <a:solidFill>
                <a:srgbClr val="000000"/>
              </a:solidFill>
            </a:endParaRPr>
          </a:p>
        </p:txBody>
      </p:sp>
      <p:sp>
        <p:nvSpPr>
          <p:cNvPr id="56" name="Google Shape;56;p13"/>
          <p:cNvSpPr txBox="1"/>
          <p:nvPr/>
        </p:nvSpPr>
        <p:spPr>
          <a:xfrm>
            <a:off x="556791" y="4301730"/>
            <a:ext cx="7488900" cy="523200"/>
          </a:xfrm>
          <a:prstGeom prst="rect">
            <a:avLst/>
          </a:prstGeom>
          <a:solidFill>
            <a:srgbClr val="00006F"/>
          </a:solidFill>
          <a:ln cap="flat" cmpd="sng" w="9525">
            <a:solidFill>
              <a:srgbClr val="2E2E97"/>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AU" sz="2800">
                <a:solidFill>
                  <a:schemeClr val="lt1"/>
                </a:solidFill>
                <a:latin typeface="Arial"/>
                <a:ea typeface="Arial"/>
                <a:cs typeface="Arial"/>
                <a:sym typeface="Arial"/>
              </a:rPr>
              <a:t>Case report</a:t>
            </a:r>
            <a:endParaRPr sz="2800">
              <a:solidFill>
                <a:schemeClr val="lt1"/>
              </a:solidFill>
              <a:latin typeface="Arial"/>
              <a:ea typeface="Arial"/>
              <a:cs typeface="Arial"/>
              <a:sym typeface="Arial"/>
            </a:endParaRPr>
          </a:p>
        </p:txBody>
      </p:sp>
      <p:sp>
        <p:nvSpPr>
          <p:cNvPr id="57" name="Google Shape;57;p13"/>
          <p:cNvSpPr txBox="1"/>
          <p:nvPr/>
        </p:nvSpPr>
        <p:spPr>
          <a:xfrm>
            <a:off x="8298460" y="8111353"/>
            <a:ext cx="7056900" cy="523200"/>
          </a:xfrm>
          <a:prstGeom prst="rect">
            <a:avLst/>
          </a:prstGeom>
          <a:solidFill>
            <a:srgbClr val="00006F"/>
          </a:solidFill>
          <a:ln cap="flat" cmpd="sng" w="9525">
            <a:solidFill>
              <a:srgbClr val="2E2E97"/>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AU" sz="2800">
                <a:solidFill>
                  <a:schemeClr val="lt1"/>
                </a:solidFill>
                <a:latin typeface="Arial"/>
                <a:ea typeface="Arial"/>
                <a:cs typeface="Arial"/>
                <a:sym typeface="Arial"/>
              </a:rPr>
              <a:t>Discussion</a:t>
            </a:r>
            <a:endParaRPr sz="2800">
              <a:solidFill>
                <a:schemeClr val="lt1"/>
              </a:solidFill>
              <a:latin typeface="Arial"/>
              <a:ea typeface="Arial"/>
              <a:cs typeface="Arial"/>
              <a:sym typeface="Arial"/>
            </a:endParaRPr>
          </a:p>
        </p:txBody>
      </p:sp>
      <p:sp>
        <p:nvSpPr>
          <p:cNvPr id="58" name="Google Shape;58;p13"/>
          <p:cNvSpPr txBox="1"/>
          <p:nvPr/>
        </p:nvSpPr>
        <p:spPr>
          <a:xfrm>
            <a:off x="8261648" y="1802508"/>
            <a:ext cx="7056784" cy="2308324"/>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AU">
                <a:solidFill>
                  <a:schemeClr val="dk1"/>
                </a:solidFill>
              </a:rPr>
              <a:t>General anaesthesia was administered and bilateral common femoral access was obtained. Celiac angiogram demonstrated a large mid-splenic artery aneurysm with significant tortuosity throughout the entirety of the vessel. Right groin access was upsized to an 8.5Fr  Agilis NxT steerable sheath to provide stability. Given the inability to create a straight platform, the decision was made to deploy 7mm Gore Viabahn VBX balloon-mounted covered stents to allow for trackability whilst minimising the sheath size required. The acute angulation of the inflow and outflow vessels necessitated prolapse of the stents into the aneurysmal segment. The stented portion was then reinforced with Medtronic Everflex self-expanding stents to contour the repair and prevent stent kinking.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AU">
                <a:solidFill>
                  <a:schemeClr val="dk1"/>
                </a:solidFill>
              </a:rPr>
              <a:t>Completion angiogram showed patent inflow and outflow vessel and a sealed splenic artery aneurysm with no evidence of endoleak.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AU">
                <a:solidFill>
                  <a:schemeClr val="dk1"/>
                </a:solidFill>
              </a:rPr>
              <a:t>A follow up CT angiogram six weeks postoperatively showed patent stents with a sealed splenic artery aneurysm.</a:t>
            </a:r>
            <a:endParaRPr>
              <a:solidFill>
                <a:schemeClr val="dk1"/>
              </a:solidFill>
            </a:endParaRPr>
          </a:p>
        </p:txBody>
      </p:sp>
      <p:sp>
        <p:nvSpPr>
          <p:cNvPr id="59" name="Google Shape;59;p13"/>
          <p:cNvSpPr txBox="1"/>
          <p:nvPr/>
        </p:nvSpPr>
        <p:spPr>
          <a:xfrm>
            <a:off x="556792" y="4789686"/>
            <a:ext cx="7488832" cy="2308324"/>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AU">
                <a:solidFill>
                  <a:schemeClr val="dk1"/>
                </a:solidFill>
              </a:rPr>
              <a:t>A 72 year old gentleman was referred to the vascular surgical service with a recent history of colorectal malignancy necessitating resection, with a staging CT chest, abdomen and pelvis that demonstrated a concurrent 55mm mid splenic artery aneurysm. Other past medical history was significant for hypertension and a previous smoking history.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AU">
                <a:solidFill>
                  <a:schemeClr val="dk1"/>
                </a:solidFill>
              </a:rPr>
              <a:t>On assessment of the splenic artery, significant tortuosity and sharp angulation of the inflow and outflow vessels precluded confident deployment of a self-expanding covered endograft commonly utilised in such pathology</a:t>
            </a:r>
            <a:r>
              <a:rPr lang="en-AU">
                <a:solidFill>
                  <a:schemeClr val="dk1"/>
                </a:solidFill>
              </a:rPr>
              <a:t>.</a:t>
            </a:r>
            <a:r>
              <a:rPr baseline="30000" lang="en-AU">
                <a:solidFill>
                  <a:schemeClr val="dk1"/>
                </a:solidFill>
              </a:rPr>
              <a:t>6</a:t>
            </a:r>
            <a:r>
              <a:rPr lang="en-AU">
                <a:solidFill>
                  <a:schemeClr val="dk1"/>
                </a:solidFill>
              </a:rPr>
              <a:t> Given the risk of open intervention in the setting of recent abdominal surgery, and the imminent initiation of chemotherapy, endovascular management was still considered the most appropriate treatment approach</a:t>
            </a:r>
            <a:r>
              <a:rPr lang="en-AU">
                <a:solidFill>
                  <a:schemeClr val="dk1"/>
                </a:solidFill>
              </a:rPr>
              <a:t>.</a:t>
            </a:r>
            <a:r>
              <a:rPr baseline="30000" lang="en-AU">
                <a:solidFill>
                  <a:schemeClr val="dk1"/>
                </a:solidFill>
              </a:rPr>
              <a:t>7</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
        <p:nvSpPr>
          <p:cNvPr id="60" name="Google Shape;60;p13"/>
          <p:cNvSpPr txBox="1"/>
          <p:nvPr/>
        </p:nvSpPr>
        <p:spPr>
          <a:xfrm>
            <a:off x="8256875" y="8695825"/>
            <a:ext cx="7056900" cy="1837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AU">
                <a:solidFill>
                  <a:schemeClr val="dk1"/>
                </a:solidFill>
              </a:rPr>
              <a:t>The significant tortuosity of the splenic artery poses a significant challenge for endovascular management. The classical nature of splenic arteries are tortuous, and the evolution of aneurysms further exacerbate this. Mr DF’s anatomy prevented our ability to track an appropriate sheath to confidently and effectively deploy a self-expanding covered stent. To counter this, a larger sheath, often as large as 12 Fr, would have been required to provide a more stable platform to telescope a sheath in order to facilitate accurate and precise stent deployment.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AU">
                <a:solidFill>
                  <a:schemeClr val="dk1"/>
                </a:solidFill>
              </a:rPr>
              <a:t> </a:t>
            </a:r>
            <a:endParaRPr/>
          </a:p>
        </p:txBody>
      </p:sp>
      <p:sp>
        <p:nvSpPr>
          <p:cNvPr id="61" name="Google Shape;61;p13"/>
          <p:cNvSpPr txBox="1"/>
          <p:nvPr/>
        </p:nvSpPr>
        <p:spPr>
          <a:xfrm>
            <a:off x="15534450" y="1802500"/>
            <a:ext cx="6771600" cy="196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AU">
                <a:solidFill>
                  <a:schemeClr val="dk1"/>
                </a:solidFill>
              </a:rPr>
              <a:t>In order to mitigate the need for such a large sheath, and thus reduce its relative risks, we utilised balloon-expandable covered stents to successfully seal the aneurysm.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AU">
                <a:solidFill>
                  <a:schemeClr val="dk1"/>
                </a:solidFill>
              </a:rPr>
              <a:t>Whilst some case series have investigated the utility of balloon-mounted stent for aneurysm repair, few have looked at how to effectively negotiate a highly tortuous splenic artery whilst minimising sheath diameter. The ability to mitigate and minimize access-related complications such as haemorrhage or ischaemia by utilising a smaller sheath size is invaluable.</a:t>
            </a:r>
            <a:endParaRPr/>
          </a:p>
        </p:txBody>
      </p:sp>
      <p:sp>
        <p:nvSpPr>
          <p:cNvPr id="62" name="Google Shape;62;p13"/>
          <p:cNvSpPr txBox="1"/>
          <p:nvPr/>
        </p:nvSpPr>
        <p:spPr>
          <a:xfrm>
            <a:off x="15518838" y="8962469"/>
            <a:ext cx="6528212"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p:txBody>
      </p:sp>
      <p:sp>
        <p:nvSpPr>
          <p:cNvPr id="63" name="Google Shape;63;p13"/>
          <p:cNvSpPr txBox="1"/>
          <p:nvPr/>
        </p:nvSpPr>
        <p:spPr>
          <a:xfrm>
            <a:off x="936874" y="10013600"/>
            <a:ext cx="29256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1200">
                <a:solidFill>
                  <a:srgbClr val="000000"/>
                </a:solidFill>
                <a:latin typeface="Arial"/>
                <a:ea typeface="Arial"/>
                <a:cs typeface="Arial"/>
                <a:sym typeface="Arial"/>
              </a:rPr>
              <a:t>Figure 1: </a:t>
            </a:r>
            <a:r>
              <a:rPr lang="en-AU" sz="1200"/>
              <a:t>Diagnostic angiogram of large splenic artery aneurysm</a:t>
            </a:r>
            <a:endParaRPr sz="1200">
              <a:solidFill>
                <a:srgbClr val="000000"/>
              </a:solidFill>
              <a:latin typeface="Arial"/>
              <a:ea typeface="Arial"/>
              <a:cs typeface="Arial"/>
              <a:sym typeface="Arial"/>
            </a:endParaRPr>
          </a:p>
        </p:txBody>
      </p:sp>
      <p:sp>
        <p:nvSpPr>
          <p:cNvPr id="64" name="Google Shape;64;p13"/>
          <p:cNvSpPr txBox="1"/>
          <p:nvPr/>
        </p:nvSpPr>
        <p:spPr>
          <a:xfrm>
            <a:off x="4264825" y="10013600"/>
            <a:ext cx="33312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1200">
                <a:solidFill>
                  <a:srgbClr val="000000"/>
                </a:solidFill>
                <a:latin typeface="Arial"/>
                <a:ea typeface="Arial"/>
                <a:cs typeface="Arial"/>
                <a:sym typeface="Arial"/>
              </a:rPr>
              <a:t>Figure 2: </a:t>
            </a:r>
            <a:r>
              <a:rPr lang="en-AU" sz="1200"/>
              <a:t>Angiogram demonstrating significant vessel tortuosity both proximal and distal to aneurysm</a:t>
            </a:r>
            <a:endParaRPr sz="1200">
              <a:solidFill>
                <a:srgbClr val="000000"/>
              </a:solidFill>
              <a:latin typeface="Arial"/>
              <a:ea typeface="Arial"/>
              <a:cs typeface="Arial"/>
              <a:sym typeface="Arial"/>
            </a:endParaRPr>
          </a:p>
        </p:txBody>
      </p:sp>
      <p:sp>
        <p:nvSpPr>
          <p:cNvPr id="65" name="Google Shape;65;p13"/>
          <p:cNvSpPr txBox="1"/>
          <p:nvPr/>
        </p:nvSpPr>
        <p:spPr>
          <a:xfrm>
            <a:off x="8403516" y="7588348"/>
            <a:ext cx="29847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1200">
                <a:solidFill>
                  <a:srgbClr val="000000"/>
                </a:solidFill>
                <a:latin typeface="Arial"/>
                <a:ea typeface="Arial"/>
                <a:cs typeface="Arial"/>
                <a:sym typeface="Arial"/>
              </a:rPr>
              <a:t>Figure 3: Completion </a:t>
            </a:r>
            <a:r>
              <a:rPr lang="en-AU" sz="1200"/>
              <a:t>angiogram demonstrating sealed aneurysm </a:t>
            </a:r>
            <a:endParaRPr sz="1200">
              <a:solidFill>
                <a:srgbClr val="000000"/>
              </a:solidFill>
              <a:latin typeface="Arial"/>
              <a:ea typeface="Arial"/>
              <a:cs typeface="Arial"/>
              <a:sym typeface="Arial"/>
            </a:endParaRPr>
          </a:p>
        </p:txBody>
      </p:sp>
      <p:sp>
        <p:nvSpPr>
          <p:cNvPr id="66" name="Google Shape;66;p13"/>
          <p:cNvSpPr txBox="1"/>
          <p:nvPr/>
        </p:nvSpPr>
        <p:spPr>
          <a:xfrm>
            <a:off x="11716094" y="7588373"/>
            <a:ext cx="32412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AU" sz="1200">
                <a:solidFill>
                  <a:srgbClr val="000000"/>
                </a:solidFill>
                <a:latin typeface="Arial"/>
                <a:ea typeface="Arial"/>
                <a:cs typeface="Arial"/>
                <a:sym typeface="Arial"/>
              </a:rPr>
              <a:t>Figure 4: </a:t>
            </a:r>
            <a:r>
              <a:rPr lang="en-AU" sz="1200"/>
              <a:t>Post-operative CT angiogram demonstrating patent, sealed aneurysm</a:t>
            </a:r>
            <a:endParaRPr sz="1200">
              <a:solidFill>
                <a:srgbClr val="000000"/>
              </a:solidFill>
              <a:latin typeface="Arial"/>
              <a:ea typeface="Arial"/>
              <a:cs typeface="Arial"/>
              <a:sym typeface="Arial"/>
            </a:endParaRPr>
          </a:p>
        </p:txBody>
      </p:sp>
      <p:sp>
        <p:nvSpPr>
          <p:cNvPr id="67" name="Google Shape;67;p13"/>
          <p:cNvSpPr/>
          <p:nvPr/>
        </p:nvSpPr>
        <p:spPr>
          <a:xfrm>
            <a:off x="10225" y="-10225"/>
            <a:ext cx="4028100" cy="1569600"/>
          </a:xfrm>
          <a:prstGeom prst="rect">
            <a:avLst/>
          </a:prstGeom>
          <a:solidFill>
            <a:srgbClr val="00006F">
              <a:alpha val="8863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 name="Google Shape;68;p13"/>
          <p:cNvPicPr preferRelativeResize="0"/>
          <p:nvPr/>
        </p:nvPicPr>
        <p:blipFill>
          <a:blip r:embed="rId4">
            <a:alphaModFix/>
          </a:blip>
          <a:stretch>
            <a:fillRect/>
          </a:stretch>
        </p:blipFill>
        <p:spPr>
          <a:xfrm>
            <a:off x="10225" y="-10247"/>
            <a:ext cx="4945750" cy="1569650"/>
          </a:xfrm>
          <a:prstGeom prst="rect">
            <a:avLst/>
          </a:prstGeom>
          <a:noFill/>
          <a:ln>
            <a:noFill/>
          </a:ln>
        </p:spPr>
      </p:pic>
      <p:pic>
        <p:nvPicPr>
          <p:cNvPr id="69" name="Google Shape;69;p13"/>
          <p:cNvPicPr preferRelativeResize="0"/>
          <p:nvPr/>
        </p:nvPicPr>
        <p:blipFill>
          <a:blip r:embed="rId5">
            <a:alphaModFix/>
          </a:blip>
          <a:stretch>
            <a:fillRect/>
          </a:stretch>
        </p:blipFill>
        <p:spPr>
          <a:xfrm>
            <a:off x="982074" y="7097994"/>
            <a:ext cx="2880326" cy="2845007"/>
          </a:xfrm>
          <a:prstGeom prst="rect">
            <a:avLst/>
          </a:prstGeom>
          <a:noFill/>
          <a:ln>
            <a:noFill/>
          </a:ln>
        </p:spPr>
      </p:pic>
      <p:pic>
        <p:nvPicPr>
          <p:cNvPr id="70" name="Google Shape;70;p13"/>
          <p:cNvPicPr preferRelativeResize="0"/>
          <p:nvPr/>
        </p:nvPicPr>
        <p:blipFill>
          <a:blip r:embed="rId6">
            <a:alphaModFix/>
          </a:blip>
          <a:stretch>
            <a:fillRect/>
          </a:stretch>
        </p:blipFill>
        <p:spPr>
          <a:xfrm>
            <a:off x="4014800" y="7098000"/>
            <a:ext cx="3944759" cy="2845000"/>
          </a:xfrm>
          <a:prstGeom prst="rect">
            <a:avLst/>
          </a:prstGeom>
          <a:noFill/>
          <a:ln>
            <a:noFill/>
          </a:ln>
        </p:spPr>
      </p:pic>
      <p:pic>
        <p:nvPicPr>
          <p:cNvPr id="71" name="Google Shape;71;p13"/>
          <p:cNvPicPr preferRelativeResize="0"/>
          <p:nvPr/>
        </p:nvPicPr>
        <p:blipFill>
          <a:blip r:embed="rId7">
            <a:alphaModFix/>
          </a:blip>
          <a:stretch>
            <a:fillRect/>
          </a:stretch>
        </p:blipFill>
        <p:spPr>
          <a:xfrm>
            <a:off x="8298451" y="5438237"/>
            <a:ext cx="3051255" cy="2172636"/>
          </a:xfrm>
          <a:prstGeom prst="rect">
            <a:avLst/>
          </a:prstGeom>
          <a:noFill/>
          <a:ln>
            <a:noFill/>
          </a:ln>
        </p:spPr>
      </p:pic>
      <p:pic>
        <p:nvPicPr>
          <p:cNvPr id="72" name="Google Shape;72;p13"/>
          <p:cNvPicPr preferRelativeResize="0"/>
          <p:nvPr/>
        </p:nvPicPr>
        <p:blipFill>
          <a:blip r:embed="rId8">
            <a:alphaModFix/>
          </a:blip>
          <a:stretch>
            <a:fillRect/>
          </a:stretch>
        </p:blipFill>
        <p:spPr>
          <a:xfrm>
            <a:off x="12108521" y="5413300"/>
            <a:ext cx="2539302" cy="2172661"/>
          </a:xfrm>
          <a:prstGeom prst="rect">
            <a:avLst/>
          </a:prstGeom>
          <a:noFill/>
          <a:ln>
            <a:noFill/>
          </a:ln>
        </p:spPr>
      </p:pic>
      <p:sp>
        <p:nvSpPr>
          <p:cNvPr id="73" name="Google Shape;73;p13"/>
          <p:cNvSpPr txBox="1"/>
          <p:nvPr/>
        </p:nvSpPr>
        <p:spPr>
          <a:xfrm>
            <a:off x="15534450" y="6065300"/>
            <a:ext cx="6696600" cy="441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AU" sz="1000">
                <a:solidFill>
                  <a:schemeClr val="dk1"/>
                </a:solidFill>
              </a:rPr>
              <a:t>References</a:t>
            </a:r>
            <a:endParaRPr sz="1000">
              <a:solidFill>
                <a:schemeClr val="dk1"/>
              </a:solidFill>
            </a:endParaRPr>
          </a:p>
          <a:p>
            <a:pPr indent="-292100" lvl="0" marL="457200" rtl="0" algn="l">
              <a:lnSpc>
                <a:spcPct val="115000"/>
              </a:lnSpc>
              <a:spcBef>
                <a:spcPts val="0"/>
              </a:spcBef>
              <a:spcAft>
                <a:spcPts val="0"/>
              </a:spcAft>
              <a:buClr>
                <a:srgbClr val="212121"/>
              </a:buClr>
              <a:buSzPts val="1000"/>
              <a:buAutoNum type="arabicPeriod"/>
            </a:pPr>
            <a:r>
              <a:rPr lang="en-AU" sz="1000">
                <a:solidFill>
                  <a:srgbClr val="212121"/>
                </a:solidFill>
              </a:rPr>
              <a:t>Kaya M, Baran Ş, Güya C, Kaplan MA. Prevalence and predictive factors for development of splenic artery aneurysms in cirrhosis. Indian J Gastroenterol. 2016 May;35(3):201-6. doi: 10.1007/s12664-016-0670-z. Epub 2016 Jun 3. PMID: 27256433.</a:t>
            </a:r>
            <a:endParaRPr sz="1000">
              <a:solidFill>
                <a:srgbClr val="212121"/>
              </a:solidFill>
            </a:endParaRPr>
          </a:p>
          <a:p>
            <a:pPr indent="-292100" lvl="0" marL="457200" rtl="0" algn="l">
              <a:lnSpc>
                <a:spcPct val="115000"/>
              </a:lnSpc>
              <a:spcBef>
                <a:spcPts val="0"/>
              </a:spcBef>
              <a:spcAft>
                <a:spcPts val="0"/>
              </a:spcAft>
              <a:buClr>
                <a:srgbClr val="212121"/>
              </a:buClr>
              <a:buSzPts val="1000"/>
              <a:buAutoNum type="arabicPeriod"/>
            </a:pPr>
            <a:r>
              <a:rPr lang="en-AU" sz="1000">
                <a:solidFill>
                  <a:srgbClr val="212121"/>
                </a:solidFill>
              </a:rPr>
              <a:t>Abbas MA, Stone WM, Fowl RJ, Gloviczki P, Oldenburg WA, Pairolero PC, Hallett JW, Bower TC, Panneton JM, Cherry KJ. Splenic artery aneurysms: two decades experience at Mayo clinic. Ann Vasc Surg. 2002 Jul;16(4):442-9. doi: 10.1007/s10016-001-0207-4. Epub 2002 Jul 1. PMID: 12089631</a:t>
            </a:r>
            <a:endParaRPr sz="1000">
              <a:solidFill>
                <a:srgbClr val="212121"/>
              </a:solidFill>
            </a:endParaRPr>
          </a:p>
          <a:p>
            <a:pPr indent="-292100" lvl="0" marL="457200" rtl="0" algn="l">
              <a:lnSpc>
                <a:spcPct val="115000"/>
              </a:lnSpc>
              <a:spcBef>
                <a:spcPts val="0"/>
              </a:spcBef>
              <a:spcAft>
                <a:spcPts val="0"/>
              </a:spcAft>
              <a:buClr>
                <a:srgbClr val="212121"/>
              </a:buClr>
              <a:buSzPts val="1000"/>
              <a:buAutoNum type="arabicPeriod"/>
            </a:pPr>
            <a:r>
              <a:rPr lang="en-AU" sz="1000">
                <a:solidFill>
                  <a:srgbClr val="212121"/>
                </a:solidFill>
              </a:rPr>
              <a:t>Hogendoorn W, Lavida A, Hunink MG, Moll FL, Geroulakos G, Muhs BE, Sumpio BE. Open repair, endovascular repair, and conservative management of true splenic artery aneurysms. J Vasc Surg. 2014 Dec;60(6):1667-76.e1. doi: 10.1016/j.jvs.2014.08.067. Epub 2014 Sep 26. PMID: 25264364.</a:t>
            </a:r>
            <a:endParaRPr sz="1000">
              <a:solidFill>
                <a:srgbClr val="212121"/>
              </a:solidFill>
            </a:endParaRPr>
          </a:p>
          <a:p>
            <a:pPr indent="-292100" lvl="0" marL="457200" rtl="0" algn="l">
              <a:lnSpc>
                <a:spcPct val="115000"/>
              </a:lnSpc>
              <a:spcBef>
                <a:spcPts val="0"/>
              </a:spcBef>
              <a:spcAft>
                <a:spcPts val="0"/>
              </a:spcAft>
              <a:buClr>
                <a:srgbClr val="212121"/>
              </a:buClr>
              <a:buSzPts val="1000"/>
              <a:buAutoNum type="arabicPeriod"/>
            </a:pPr>
            <a:r>
              <a:rPr lang="en-AU" sz="1000">
                <a:solidFill>
                  <a:srgbClr val="212121"/>
                </a:solidFill>
              </a:rPr>
              <a:t>Zhu C, Zhao J, Yuan D, Huang B, Yang Y, Ma Y, Xiong F. Endovascular and Surgical Management of Intact Splenic Artery Aneurysm. Ann Vasc Surg. 2019 May;57:75-82. doi: 10.1016/j.avsg.2018.08.088. Epub 2018 Nov 26. PMID: 30496903.</a:t>
            </a:r>
            <a:endParaRPr sz="1000">
              <a:solidFill>
                <a:srgbClr val="212121"/>
              </a:solidFill>
            </a:endParaRPr>
          </a:p>
          <a:p>
            <a:pPr indent="-292100" lvl="0" marL="457200" rtl="0" algn="l">
              <a:lnSpc>
                <a:spcPct val="115000"/>
              </a:lnSpc>
              <a:spcBef>
                <a:spcPts val="0"/>
              </a:spcBef>
              <a:spcAft>
                <a:spcPts val="0"/>
              </a:spcAft>
              <a:buClr>
                <a:srgbClr val="212121"/>
              </a:buClr>
              <a:buSzPts val="1000"/>
              <a:buAutoNum type="arabicPeriod"/>
            </a:pPr>
            <a:r>
              <a:rPr lang="en-AU" sz="1000">
                <a:solidFill>
                  <a:srgbClr val="212121"/>
                </a:solidFill>
              </a:rPr>
              <a:t>Chaer RA, Abularrage CJ, Coleman DM, Eslami MH, Kashyap VS, Rockman C, Murad MH. The Society for Vascular Surgery clinical practice guidelines on the management of visceral aneurysms. J Vasc Surg. 2020 Jul;72(1S):3S-39S. doi: 10.1016/j.jvs.2020.01.039. Epub 2020 Mar 20. PMID: 32201007.</a:t>
            </a:r>
            <a:endParaRPr sz="1000">
              <a:solidFill>
                <a:srgbClr val="212121"/>
              </a:solidFill>
            </a:endParaRPr>
          </a:p>
          <a:p>
            <a:pPr indent="-292100" lvl="0" marL="457200" rtl="0" algn="l">
              <a:lnSpc>
                <a:spcPct val="115000"/>
              </a:lnSpc>
              <a:spcBef>
                <a:spcPts val="0"/>
              </a:spcBef>
              <a:spcAft>
                <a:spcPts val="0"/>
              </a:spcAft>
              <a:buClr>
                <a:srgbClr val="212121"/>
              </a:buClr>
              <a:buSzPts val="1000"/>
              <a:buAutoNum type="arabicPeriod"/>
            </a:pPr>
            <a:r>
              <a:rPr lang="en-AU" sz="1000">
                <a:solidFill>
                  <a:srgbClr val="212121"/>
                </a:solidFill>
              </a:rPr>
              <a:t>Venturini M, Marra P, Colombo M, Panzeri M, Gusmini S, Sallemi C, Salvioni M, Lanza C, Agostini G, Balzano G, Tshomba Y, Melissano G, Falconi M, Chiesa R, De Cobelli F, Del Maschio A. Endovascular Repair of 40 Visceral Artery Aneurysms and Pseudoaneurysms with the Viabahn Stent-Graft: Technical Aspects, Clinical Outcome and Mid-Term Patency. Cardiovasc Intervent Radiol. 2018 Mar;41(3):385-397. doi: 10.1007/s00270-017-1844-5. Epub 2017 Nov 21. PMID: 29164308.</a:t>
            </a:r>
            <a:endParaRPr sz="1000">
              <a:solidFill>
                <a:srgbClr val="212121"/>
              </a:solidFill>
            </a:endParaRPr>
          </a:p>
          <a:p>
            <a:pPr indent="-292100" lvl="0" marL="457200" rtl="0" algn="l">
              <a:lnSpc>
                <a:spcPct val="115000"/>
              </a:lnSpc>
              <a:spcBef>
                <a:spcPts val="0"/>
              </a:spcBef>
              <a:spcAft>
                <a:spcPts val="0"/>
              </a:spcAft>
              <a:buClr>
                <a:srgbClr val="212121"/>
              </a:buClr>
              <a:buSzPts val="1000"/>
              <a:buAutoNum type="arabicPeriod"/>
            </a:pPr>
            <a:r>
              <a:rPr lang="en-AU" sz="1000">
                <a:solidFill>
                  <a:srgbClr val="212121"/>
                </a:solidFill>
              </a:rPr>
              <a:t>Reed NR, Oderich GS, Manunga J, Duncan A, Misra S, de Souza LR, Fleming M, de Martino R. Feasibility of endovascular repair of splenic artery aneurysms using stent grafts. J Vasc Surg. 2015 Dec;62(6):1504-10. doi: 10.1016/j.jvs.2015.07.073. Epub 2015 Sep 10. PMID: 26365664.</a:t>
            </a:r>
            <a:endParaRPr sz="1000">
              <a:solidFill>
                <a:srgbClr val="21212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3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