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</p:sldIdLst>
  <p:sldSz cy="6858000" cx="12192000"/>
  <p:notesSz cx="6858000" cy="9144000"/>
  <p:embeddedFontLst>
    <p:embeddedFont>
      <p:font typeface="Jim Nightshade"/>
      <p:regular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gWolkm7QHqfy88Z6C7ImZmwh0L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JimNightshade-regular.fntdata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16c92fc3d_0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d16c92fc3d_0_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16c92fc3d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d16c92fc3d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d16c92fc3d_0_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d16c92fc3d_0_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16c92fc3d_0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d16c92fc3d_0_4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16c92fc3d_0_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d16c92fc3d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d16c92fc3d_0_5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gd16c92fc3d_0_5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d16c92fc3d_0_6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d16c92fc3d_0_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d16c92fc3d_0_6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d16c92fc3d_0_6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16c92fc3d_0_7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d16c92fc3d_0_7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a01f2909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2" name="Google Shape;212;g7a01f2909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a01f29096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7" name="Google Shape;217;g7a01f29096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a01f29096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g7a01f29096_0_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a01f29096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8" name="Google Shape;228;g7a01f29096_0_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d16c92fc3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d16c92fc3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16c92fc3d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d16c92fc3d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d16c92fc3d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gd16c92fc3d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d16c92fc3d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gd16c92fc3d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16c92fc3d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d16c92fc3d_0_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6c92fc3d_0_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d16c92fc3d_0_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d16c92fc3d_0_130"/>
          <p:cNvSpPr txBox="1"/>
          <p:nvPr>
            <p:ph type="title"/>
          </p:nvPr>
        </p:nvSpPr>
        <p:spPr>
          <a:xfrm>
            <a:off x="1187450" y="1193800"/>
            <a:ext cx="98109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9pPr>
          </a:lstStyle>
          <a:p/>
        </p:txBody>
      </p:sp>
      <p:sp>
        <p:nvSpPr>
          <p:cNvPr id="86" name="Google Shape;86;gd16c92fc3d_0_130"/>
          <p:cNvSpPr txBox="1"/>
          <p:nvPr>
            <p:ph idx="1" type="body"/>
          </p:nvPr>
        </p:nvSpPr>
        <p:spPr>
          <a:xfrm>
            <a:off x="1187450" y="3625850"/>
            <a:ext cx="9810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2500"/>
              <a:buFont typeface="Jim Nightshade"/>
              <a:buNone/>
              <a:defRPr sz="2500"/>
            </a:lvl1pPr>
            <a:lvl2pPr indent="-2286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2500"/>
              <a:buFont typeface="Jim Nightshade"/>
              <a:buNone/>
              <a:defRPr sz="2500"/>
            </a:lvl2pPr>
            <a:lvl3pPr indent="-2286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2500"/>
              <a:buFont typeface="Jim Nightshade"/>
              <a:buNone/>
              <a:defRPr sz="2500"/>
            </a:lvl3pPr>
            <a:lvl4pPr indent="-2286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2500"/>
              <a:buFont typeface="Jim Nightshade"/>
              <a:buNone/>
              <a:defRPr sz="2500"/>
            </a:lvl4pPr>
            <a:lvl5pPr indent="-2286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2500"/>
              <a:buFont typeface="Jim Nightshade"/>
              <a:buNone/>
              <a:defRPr sz="2500"/>
            </a:lvl5pPr>
            <a:lvl6pPr indent="-241300" lvl="5" marL="2743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6pPr>
            <a:lvl7pPr indent="-241300" lvl="6" marL="3200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7pPr>
            <a:lvl8pPr indent="-241300" lvl="7" marL="36576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8pPr>
            <a:lvl9pPr indent="-241300" lvl="8" marL="41148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9pPr>
          </a:lstStyle>
          <a:p/>
        </p:txBody>
      </p:sp>
      <p:sp>
        <p:nvSpPr>
          <p:cNvPr id="87" name="Google Shape;87;gd16c92fc3d_0_130"/>
          <p:cNvSpPr txBox="1"/>
          <p:nvPr>
            <p:ph idx="12" type="sldNum"/>
          </p:nvPr>
        </p:nvSpPr>
        <p:spPr>
          <a:xfrm>
            <a:off x="5996929" y="6572250"/>
            <a:ext cx="1968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ullets" type="tx">
  <p:cSld name="TITLE_AND_BOD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16c92fc3d_0_134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900"/>
              <a:buNone/>
              <a:defRPr/>
            </a:lvl9pPr>
          </a:lstStyle>
          <a:p/>
        </p:txBody>
      </p:sp>
      <p:sp>
        <p:nvSpPr>
          <p:cNvPr id="90" name="Google Shape;90;gd16c92fc3d_0_134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>
            <a:lvl1pPr indent="-241300" lvl="0" marL="457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1pPr>
            <a:lvl2pPr indent="-241300" lvl="1" marL="914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2pPr>
            <a:lvl3pPr indent="-241300" lvl="2" marL="13716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3pPr>
            <a:lvl4pPr indent="-241300" lvl="3" marL="18288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4pPr>
            <a:lvl5pPr indent="-241300" lvl="4" marL="22860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5pPr>
            <a:lvl6pPr indent="-241300" lvl="5" marL="2743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6pPr>
            <a:lvl7pPr indent="-241300" lvl="6" marL="32004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7pPr>
            <a:lvl8pPr indent="-241300" lvl="7" marL="36576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8pPr>
            <a:lvl9pPr indent="-241300" lvl="8" marL="41148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200"/>
              <a:buChar char="•"/>
              <a:defRPr/>
            </a:lvl9pPr>
          </a:lstStyle>
          <a:p/>
        </p:txBody>
      </p:sp>
      <p:sp>
        <p:nvSpPr>
          <p:cNvPr id="91" name="Google Shape;91;gd16c92fc3d_0_134"/>
          <p:cNvSpPr txBox="1"/>
          <p:nvPr>
            <p:ph idx="12" type="sldNum"/>
          </p:nvPr>
        </p:nvSpPr>
        <p:spPr>
          <a:xfrm>
            <a:off x="5996929" y="6572250"/>
            <a:ext cx="196800" cy="2361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1200"/>
              <a:buFont typeface="Jim Nightshade"/>
              <a:buNone/>
              <a:defRPr sz="1200"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1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1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"/>
          <p:cNvGrpSpPr/>
          <p:nvPr/>
        </p:nvGrpSpPr>
        <p:grpSpPr>
          <a:xfrm>
            <a:off x="435652" y="401274"/>
            <a:ext cx="11542542" cy="6055452"/>
            <a:chOff x="435652" y="401274"/>
            <a:chExt cx="11542542" cy="6055452"/>
          </a:xfrm>
        </p:grpSpPr>
        <p:pic>
          <p:nvPicPr>
            <p:cNvPr id="97" name="Google Shape;97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35652" y="401274"/>
              <a:ext cx="11542542" cy="60554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"/>
            <p:cNvSpPr txBox="1"/>
            <p:nvPr/>
          </p:nvSpPr>
          <p:spPr>
            <a:xfrm>
              <a:off x="2982147" y="5786650"/>
              <a:ext cx="7799700" cy="461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en-AU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EASTERN &amp; GREATER SOUTHERN SURGICAL SKILLS TRAINING NETWORK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9" name="Google Shape;99;p1"/>
          <p:cNvSpPr txBox="1"/>
          <p:nvPr/>
        </p:nvSpPr>
        <p:spPr>
          <a:xfrm>
            <a:off x="614149" y="573205"/>
            <a:ext cx="20262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April</a:t>
            </a: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AU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Meeting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d16c92fc3d_0_32"/>
          <p:cNvSpPr txBox="1"/>
          <p:nvPr>
            <p:ph type="title"/>
          </p:nvPr>
        </p:nvSpPr>
        <p:spPr>
          <a:xfrm>
            <a:off x="419100" y="182563"/>
            <a:ext cx="52578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13636"/>
              <a:buFont typeface="Jim Nightshade"/>
              <a:buNone/>
            </a:pPr>
            <a:r>
              <a:t/>
            </a:r>
            <a:endParaRPr/>
          </a:p>
        </p:txBody>
      </p:sp>
      <p:sp>
        <p:nvSpPr>
          <p:cNvPr id="154" name="Google Shape;154;gd16c92fc3d_0_32"/>
          <p:cNvSpPr txBox="1"/>
          <p:nvPr>
            <p:ph idx="1" type="body"/>
          </p:nvPr>
        </p:nvSpPr>
        <p:spPr>
          <a:xfrm>
            <a:off x="419100" y="912813"/>
            <a:ext cx="5257800" cy="21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29210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None/>
            </a:pPr>
            <a:r>
              <a:t/>
            </a:r>
            <a:endParaRPr/>
          </a:p>
        </p:txBody>
      </p:sp>
      <p:pic>
        <p:nvPicPr>
          <p:cNvPr descr="Image result for hegp" id="155" name="Google Shape;155;gd16c92fc3d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3476" y="1622410"/>
            <a:ext cx="8534400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d16c92fc3d_0_38"/>
          <p:cNvSpPr txBox="1"/>
          <p:nvPr>
            <p:ph type="title"/>
          </p:nvPr>
        </p:nvSpPr>
        <p:spPr>
          <a:xfrm>
            <a:off x="419100" y="182563"/>
            <a:ext cx="52578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13636"/>
              <a:buFont typeface="Jim Nightshade"/>
              <a:buNone/>
            </a:pPr>
            <a:r>
              <a:t/>
            </a:r>
            <a:endParaRPr/>
          </a:p>
        </p:txBody>
      </p:sp>
      <p:pic>
        <p:nvPicPr>
          <p:cNvPr id="161" name="Google Shape;161;gd16c92fc3d_0_3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5255" y="1886071"/>
            <a:ext cx="5130000" cy="38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16c92fc3d_0_43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lang="en-AU"/>
              <a:t>Things to remember</a:t>
            </a:r>
            <a:endParaRPr/>
          </a:p>
        </p:txBody>
      </p:sp>
      <p:sp>
        <p:nvSpPr>
          <p:cNvPr id="167" name="Google Shape;167;gd16c92fc3d_0_43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Lot of work and low rewards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Introduction to writing papers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16c92fc3d_0_48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lang="en-AU"/>
              <a:t>Other types of papers to consider</a:t>
            </a:r>
            <a:endParaRPr/>
          </a:p>
        </p:txBody>
      </p:sp>
      <p:sp>
        <p:nvSpPr>
          <p:cNvPr id="173" name="Google Shape;173;gd16c92fc3d_0_48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Retrospective Reviews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Systematic reviews (Cochrane database for example)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16c92fc3d_0_53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lang="en-AU"/>
              <a:t>Before writing</a:t>
            </a:r>
            <a:endParaRPr/>
          </a:p>
        </p:txBody>
      </p:sp>
      <p:sp>
        <p:nvSpPr>
          <p:cNvPr id="179" name="Google Shape;179;gd16c92fc3d_0_53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Use multiple sources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Pubmed, Medline, Uptodate etc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Read them carefully to see how case contributes to that literature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How it is same and how it is different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d16c92fc3d_0_58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b="0" i="0" lang="en-AU" sz="50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How to do it</a:t>
            </a:r>
            <a:endParaRPr/>
          </a:p>
        </p:txBody>
      </p:sp>
      <p:sp>
        <p:nvSpPr>
          <p:cNvPr id="185" name="Google Shape;185;gd16c92fc3d_0_58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Pick the journal you wish to write to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Thoroughly read their requirements on a case report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Format, pictures, references, word limit etc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Do this carefully before you start writing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d16c92fc3d_0_63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lang="en-AU"/>
              <a:t>Would also add</a:t>
            </a:r>
            <a:endParaRPr/>
          </a:p>
        </p:txBody>
      </p:sp>
      <p:sp>
        <p:nvSpPr>
          <p:cNvPr id="191" name="Google Shape;191;gd16c92fc3d_0_63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Try, if you can, to have sources that the journal has already published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Pictures and media make a big difference!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Prepare yourself for the peer review comments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16c92fc3d_0_68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t/>
            </a:r>
            <a:endParaRPr/>
          </a:p>
        </p:txBody>
      </p:sp>
      <p:sp>
        <p:nvSpPr>
          <p:cNvPr id="197" name="Google Shape;197;gd16c92fc3d_0_68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Some cautions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“Only 26 report cases worldwide” - not the same as only 26 pts ever had this pathology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It is a lot of work!!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16c92fc3d_0_73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t/>
            </a:r>
            <a:endParaRPr/>
          </a:p>
        </p:txBody>
      </p:sp>
      <p:sp>
        <p:nvSpPr>
          <p:cNvPr id="203" name="Google Shape;203;gd16c92fc3d_0_73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29210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None/>
            </a:pPr>
            <a:r>
              <a:t/>
            </a:r>
            <a:endParaRPr/>
          </a:p>
        </p:txBody>
      </p:sp>
      <p:pic>
        <p:nvPicPr>
          <p:cNvPr id="204" name="Google Shape;204;gd16c92fc3d_0_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26080" y="448290"/>
            <a:ext cx="6217920" cy="60109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"/>
          <p:cNvSpPr txBox="1"/>
          <p:nvPr>
            <p:ph type="title"/>
          </p:nvPr>
        </p:nvSpPr>
        <p:spPr>
          <a:xfrm>
            <a:off x="838200" y="27662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SRS Education Update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OUTLINE</a:t>
            </a:r>
            <a:endParaRPr/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AU"/>
              <a:t>Welcome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AU"/>
              <a:t>Education Session: How to Write a Case Report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AU"/>
              <a:t>SRS Education Update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AU"/>
              <a:t>SRS Research Update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-AU"/>
              <a:t>Feedback and Discussion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7a01f29096_0_6"/>
          <p:cNvSpPr txBox="1"/>
          <p:nvPr>
            <p:ph type="title"/>
          </p:nvPr>
        </p:nvSpPr>
        <p:spPr>
          <a:xfrm>
            <a:off x="838200" y="27662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SRS Research Update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7a01f29096_0_10"/>
          <p:cNvSpPr txBox="1"/>
          <p:nvPr>
            <p:ph type="title"/>
          </p:nvPr>
        </p:nvSpPr>
        <p:spPr>
          <a:xfrm>
            <a:off x="838200" y="2766213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Feedback and Discussion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7a01f29096_0_14"/>
          <p:cNvSpPr txBox="1"/>
          <p:nvPr>
            <p:ph type="title"/>
          </p:nvPr>
        </p:nvSpPr>
        <p:spPr>
          <a:xfrm>
            <a:off x="762000" y="4413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Current Project Updates</a:t>
            </a:r>
            <a:endParaRPr/>
          </a:p>
        </p:txBody>
      </p:sp>
      <p:sp>
        <p:nvSpPr>
          <p:cNvPr id="225" name="Google Shape;225;g7a01f29096_0_14"/>
          <p:cNvSpPr txBox="1"/>
          <p:nvPr>
            <p:ph type="title"/>
          </p:nvPr>
        </p:nvSpPr>
        <p:spPr>
          <a:xfrm>
            <a:off x="762000" y="1889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SVH Updates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a01f29096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AU" sz="6000"/>
              <a:t>Thank you for coming!</a:t>
            </a:r>
            <a:endParaRPr/>
          </a:p>
        </p:txBody>
      </p:sp>
      <p:pic>
        <p:nvPicPr>
          <p:cNvPr id="231" name="Google Shape;231;g7a01f29096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8760" y="1690688"/>
            <a:ext cx="8884473" cy="4660976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7a01f29096_0_19"/>
          <p:cNvSpPr txBox="1"/>
          <p:nvPr/>
        </p:nvSpPr>
        <p:spPr>
          <a:xfrm>
            <a:off x="3825241" y="5840002"/>
            <a:ext cx="6126600" cy="46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AU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EASTERN AND GREATER SOUTHERN SYDNEY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>
            <p:ph type="title"/>
          </p:nvPr>
        </p:nvSpPr>
        <p:spPr>
          <a:xfrm>
            <a:off x="838200" y="276615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AU"/>
              <a:t>Education Session - Dr Ritesh Patel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16c92fc3d_0_0"/>
          <p:cNvSpPr txBox="1"/>
          <p:nvPr>
            <p:ph idx="4294967295" type="ctrTitle"/>
          </p:nvPr>
        </p:nvSpPr>
        <p:spPr>
          <a:xfrm>
            <a:off x="1187450" y="1193800"/>
            <a:ext cx="9810900" cy="2438400"/>
          </a:xfrm>
          <a:prstGeom prst="rect">
            <a:avLst/>
          </a:prstGeom>
          <a:noFill/>
          <a:ln>
            <a:noFill/>
          </a:ln>
        </p:spPr>
        <p:txBody>
          <a:bodyPr anchorCtr="0" anchor="b" bIns="25400" lIns="25400" spcFirstLastPara="1" rIns="25400" wrap="square" tIns="254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b="0" i="0" lang="en-AU" sz="50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How to right a case report</a:t>
            </a:r>
            <a:endParaRPr/>
          </a:p>
        </p:txBody>
      </p:sp>
      <p:sp>
        <p:nvSpPr>
          <p:cNvPr id="116" name="Google Shape;116;gd16c92fc3d_0_0"/>
          <p:cNvSpPr txBox="1"/>
          <p:nvPr>
            <p:ph idx="4294967295" type="subTitle"/>
          </p:nvPr>
        </p:nvSpPr>
        <p:spPr>
          <a:xfrm>
            <a:off x="1042826" y="3625850"/>
            <a:ext cx="98109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25400" spcFirstLastPara="1" rIns="25400" wrap="square" tIns="25400">
            <a:normAutofit fontScale="62500" lnSpcReduction="20000"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00000"/>
              <a:buFont typeface="Jim Nightshade"/>
              <a:buNone/>
            </a:pPr>
            <a:r>
              <a:rPr b="0" i="0" lang="en-AU" sz="25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Ritesh Patel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00000"/>
              <a:buFont typeface="Jim Nightshade"/>
              <a:buNone/>
            </a:pPr>
            <a:r>
              <a:rPr b="0" i="0" lang="en-AU" sz="25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GI Fellow</a:t>
            </a:r>
            <a:endParaRPr b="0" i="0" sz="2500" u="none" cap="none" strike="noStrike">
              <a:solidFill>
                <a:srgbClr val="3E231A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00000"/>
              <a:buFont typeface="Jim Nightshade"/>
              <a:buNone/>
            </a:pPr>
            <a:r>
              <a:t/>
            </a:r>
            <a:endParaRPr b="0" i="0" sz="2500" u="none" cap="none" strike="noStrike">
              <a:solidFill>
                <a:srgbClr val="3E231A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00000"/>
              <a:buFont typeface="Jim Nightshade"/>
              <a:buNone/>
            </a:pPr>
            <a:r>
              <a:rPr b="0" i="0" lang="en-AU" sz="25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Yashutosh Joshi</a:t>
            </a:r>
            <a:endParaRPr/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00000"/>
              <a:buFont typeface="Jim Nightshade"/>
              <a:buNone/>
            </a:pPr>
            <a:r>
              <a:rPr b="0" i="0" lang="en-AU" sz="25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Cardiothoracic Registrar &amp; PhD Candidate</a:t>
            </a:r>
            <a:endParaRPr b="0" i="0" sz="2500" u="none" cap="none" strike="noStrike">
              <a:solidFill>
                <a:srgbClr val="3E231A"/>
              </a:solidFill>
              <a:latin typeface="Jim Nightshade"/>
              <a:ea typeface="Jim Nightshade"/>
              <a:cs typeface="Jim Nightshade"/>
              <a:sym typeface="Jim Nightsha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16c92fc3d_0_5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b="0" i="0" lang="en-AU" sz="50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Key Considerations</a:t>
            </a:r>
            <a:endParaRPr/>
          </a:p>
        </p:txBody>
      </p:sp>
      <p:sp>
        <p:nvSpPr>
          <p:cNvPr id="122" name="Google Shape;122;gd16c92fc3d_0_5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What is the purpose - points on C.V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Genuine interest in the situation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Rare event and want others to know about it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16c92fc3d_0_10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b="0" i="0" lang="en-AU" sz="50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How to choose the topic</a:t>
            </a:r>
            <a:endParaRPr/>
          </a:p>
        </p:txBody>
      </p:sp>
      <p:sp>
        <p:nvSpPr>
          <p:cNvPr id="128" name="Google Shape;128;gd16c92fc3d_0_10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Usually senior colleague recognises it is a rare event or unusual presentation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Unusual presentation of common conditions 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b="0" i="0" lang="en-AU" sz="2600" u="none" cap="none" strike="noStrike">
                <a:solidFill>
                  <a:srgbClr val="3E231A"/>
                </a:solidFill>
                <a:latin typeface="Jim Nightshade"/>
                <a:ea typeface="Jim Nightshade"/>
                <a:cs typeface="Jim Nightshade"/>
                <a:sym typeface="Jim Nightshade"/>
              </a:rPr>
              <a:t>Usually just ask a senior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16c92fc3d_0_15"/>
          <p:cNvSpPr txBox="1"/>
          <p:nvPr>
            <p:ph type="title"/>
          </p:nvPr>
        </p:nvSpPr>
        <p:spPr>
          <a:xfrm>
            <a:off x="1187450" y="444500"/>
            <a:ext cx="9810900" cy="14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5000"/>
              <a:buFont typeface="Jim Nightshade"/>
              <a:buNone/>
            </a:pPr>
            <a:r>
              <a:rPr lang="en-AU"/>
              <a:t>PERSIST!!</a:t>
            </a:r>
            <a:endParaRPr/>
          </a:p>
        </p:txBody>
      </p:sp>
      <p:sp>
        <p:nvSpPr>
          <p:cNvPr id="134" name="Google Shape;134;gd16c92fc3d_0_15"/>
          <p:cNvSpPr txBox="1"/>
          <p:nvPr>
            <p:ph idx="1" type="body"/>
          </p:nvPr>
        </p:nvSpPr>
        <p:spPr>
          <a:xfrm>
            <a:off x="1187450" y="2063750"/>
            <a:ext cx="9810900" cy="409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33655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Find a way or MAKE a way</a:t>
            </a:r>
            <a:endParaRPr/>
          </a:p>
          <a:p>
            <a:pPr indent="-336550" lvl="0" marL="330200" rtl="0" algn="l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Char char="•"/>
            </a:pPr>
            <a:r>
              <a:rPr lang="en-AU"/>
              <a:t>No one else is going to do it for you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16c92fc3d_0_20"/>
          <p:cNvSpPr txBox="1"/>
          <p:nvPr>
            <p:ph type="title"/>
          </p:nvPr>
        </p:nvSpPr>
        <p:spPr>
          <a:xfrm>
            <a:off x="919119" y="366048"/>
            <a:ext cx="103539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13636"/>
              <a:buFont typeface="Jim Nightshade"/>
              <a:buNone/>
            </a:pPr>
            <a:r>
              <a:rPr lang="en-AU"/>
              <a:t>Inspiration can come from the strangest places….even France!</a:t>
            </a:r>
            <a:endParaRPr/>
          </a:p>
        </p:txBody>
      </p:sp>
      <p:sp>
        <p:nvSpPr>
          <p:cNvPr id="140" name="Google Shape;140;gd16c92fc3d_0_20"/>
          <p:cNvSpPr txBox="1"/>
          <p:nvPr>
            <p:ph idx="1" type="body"/>
          </p:nvPr>
        </p:nvSpPr>
        <p:spPr>
          <a:xfrm>
            <a:off x="419100" y="912813"/>
            <a:ext cx="5257800" cy="21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29210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None/>
            </a:pPr>
            <a:r>
              <a:t/>
            </a:r>
            <a:endParaRPr/>
          </a:p>
        </p:txBody>
      </p:sp>
      <p:pic>
        <p:nvPicPr>
          <p:cNvPr id="141" name="Google Shape;141;gd16c92fc3d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44154" y="1580050"/>
            <a:ext cx="5914017" cy="5053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d16c92fc3d_0_26"/>
          <p:cNvSpPr txBox="1"/>
          <p:nvPr>
            <p:ph type="title"/>
          </p:nvPr>
        </p:nvSpPr>
        <p:spPr>
          <a:xfrm>
            <a:off x="419100" y="182563"/>
            <a:ext cx="5257800" cy="66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ct val="113636"/>
              <a:buFont typeface="Jim Nightshade"/>
              <a:buNone/>
            </a:pPr>
            <a:r>
              <a:t/>
            </a:r>
            <a:endParaRPr/>
          </a:p>
        </p:txBody>
      </p:sp>
      <p:sp>
        <p:nvSpPr>
          <p:cNvPr id="147" name="Google Shape;147;gd16c92fc3d_0_26"/>
          <p:cNvSpPr txBox="1"/>
          <p:nvPr>
            <p:ph idx="1" type="body"/>
          </p:nvPr>
        </p:nvSpPr>
        <p:spPr>
          <a:xfrm>
            <a:off x="419100" y="912813"/>
            <a:ext cx="5257800" cy="217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400" lIns="25400" spcFirstLastPara="1" rIns="25400" wrap="square" tIns="25400">
            <a:normAutofit/>
          </a:bodyPr>
          <a:lstStyle/>
          <a:p>
            <a:pPr indent="-292100" lvl="0" marL="330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231A"/>
              </a:buClr>
              <a:buSzPts val="700"/>
              <a:buFont typeface="Jim Nightshade"/>
              <a:buNone/>
            </a:pPr>
            <a:r>
              <a:t/>
            </a:r>
            <a:endParaRPr/>
          </a:p>
        </p:txBody>
      </p:sp>
      <p:pic>
        <p:nvPicPr>
          <p:cNvPr id="148" name="Google Shape;148;gd16c92fc3d_0_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3436" y="533039"/>
            <a:ext cx="5545602" cy="5958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2020-08-30T03:30:04Z</dcterms:created>
  <dc:creator>Kiosk Generic Account</dc:creator>
</cp:coreProperties>
</file>