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58" r:id="rId4"/>
    <p:sldId id="259" r:id="rId5"/>
    <p:sldId id="265" r:id="rId6"/>
    <p:sldId id="264" r:id="rId7"/>
    <p:sldId id="266" r:id="rId8"/>
    <p:sldId id="267" r:id="rId9"/>
    <p:sldId id="268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87520" autoAdjust="0"/>
  </p:normalViewPr>
  <p:slideViewPr>
    <p:cSldViewPr snapToGrid="0">
      <p:cViewPr varScale="1">
        <p:scale>
          <a:sx n="95" d="100"/>
          <a:sy n="95" d="100"/>
        </p:scale>
        <p:origin x="9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04D157-8C47-4D96-8922-B5F939CF7E2A}" type="datetimeFigureOut">
              <a:rPr lang="en-AU" smtClean="0"/>
              <a:t>28/1/21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5C75FF-DE9A-4B3C-A392-DCB02DBCE73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487082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C75FF-DE9A-4B3C-A392-DCB02DBCE73E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804992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15C75FF-DE9A-4B3C-A392-DCB02DBCE73E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110646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1973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5886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4080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07502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580599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05676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44483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41338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4444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836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55723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C9723-43D7-4DCC-9E49-803E56D4E5E6}" type="datetimeFigureOut">
              <a:rPr lang="en-AU" smtClean="0"/>
              <a:t>28/1/21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DCC0D9-3223-4241-BDD6-CE6E2C6EA26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9231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04ECA3C-18EC-B744-811A-9C1DB81E7EC1}"/>
              </a:ext>
            </a:extLst>
          </p:cNvPr>
          <p:cNvGrpSpPr/>
          <p:nvPr/>
        </p:nvGrpSpPr>
        <p:grpSpPr>
          <a:xfrm>
            <a:off x="435652" y="401274"/>
            <a:ext cx="11542542" cy="6055452"/>
            <a:chOff x="435652" y="401274"/>
            <a:chExt cx="11542542" cy="6055452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C67FDED4-EF26-B04A-8D16-41C924149EE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652" y="401274"/>
              <a:ext cx="11542542" cy="6055452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09810898-BB35-F445-9AA3-0CADA495E158}"/>
                </a:ext>
              </a:extLst>
            </p:cNvPr>
            <p:cNvSpPr txBox="1"/>
            <p:nvPr/>
          </p:nvSpPr>
          <p:spPr>
            <a:xfrm>
              <a:off x="5104265" y="5786651"/>
              <a:ext cx="5677468" cy="461665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r>
                <a:rPr lang="en-US" sz="2400" dirty="0"/>
                <a:t>EASTERN AND GREATER SOUTHERN SYDNEY</a:t>
              </a: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9C899CB5-7F1F-8B43-A839-E2855CC51E25}"/>
              </a:ext>
            </a:extLst>
          </p:cNvPr>
          <p:cNvSpPr txBox="1"/>
          <p:nvPr/>
        </p:nvSpPr>
        <p:spPr>
          <a:xfrm>
            <a:off x="614149" y="573205"/>
            <a:ext cx="202606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JANUARY 2021</a:t>
            </a:r>
          </a:p>
          <a:p>
            <a:r>
              <a:rPr lang="en-US" sz="2400" dirty="0"/>
              <a:t>MEETING</a:t>
            </a:r>
          </a:p>
        </p:txBody>
      </p:sp>
    </p:spTree>
    <p:extLst>
      <p:ext uri="{BB962C8B-B14F-4D97-AF65-F5344CB8AC3E}">
        <p14:creationId xmlns:p14="http://schemas.microsoft.com/office/powerpoint/2010/main" val="29934543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BCB8-ED3E-B046-85FA-AF342D36E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b="1" dirty="0"/>
              <a:t>GOOD LUCK IN 2021!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78AEBB-5DD8-FF44-80ED-552C58E198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760" y="1690688"/>
            <a:ext cx="8884474" cy="466097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0ED062-75C7-6642-93D4-BE4951055F27}"/>
              </a:ext>
            </a:extLst>
          </p:cNvPr>
          <p:cNvSpPr txBox="1"/>
          <p:nvPr/>
        </p:nvSpPr>
        <p:spPr>
          <a:xfrm>
            <a:off x="3825241" y="5840002"/>
            <a:ext cx="6126480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400" dirty="0"/>
              <a:t>EASTERN AND GREATER SOUTHERN SYDNEY</a:t>
            </a:r>
          </a:p>
        </p:txBody>
      </p:sp>
    </p:spTree>
    <p:extLst>
      <p:ext uri="{BB962C8B-B14F-4D97-AF65-F5344CB8AC3E}">
        <p14:creationId xmlns:p14="http://schemas.microsoft.com/office/powerpoint/2010/main" val="11846355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Welcome to SRS POWH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Introduction to the 2021/2022 Committee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SRS POWH Membership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Education Topic - How to find your research supervisor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Education plan 2021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Current research opportunities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Constitution changes</a:t>
            </a:r>
          </a:p>
        </p:txBody>
      </p:sp>
    </p:spTree>
    <p:extLst>
      <p:ext uri="{BB962C8B-B14F-4D97-AF65-F5344CB8AC3E}">
        <p14:creationId xmlns:p14="http://schemas.microsoft.com/office/powerpoint/2010/main" val="2700640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Encourage and facilitate opportunities for exposure and experience in quality improvement and research activity at Prince of Wales Hospital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Provide a networking platform for individuals with similar interests in research topics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Provide opportunity for feedback on current projects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Encourage education and teaching on relevant research topics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Collate a database of current and upcoming research project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970811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WELCOME 2021/2022 SRS COMMITTEE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65231EB-7FCA-ED47-AABB-EE7E9E2CB54A}"/>
              </a:ext>
            </a:extLst>
          </p:cNvPr>
          <p:cNvSpPr/>
          <p:nvPr/>
        </p:nvSpPr>
        <p:spPr>
          <a:xfrm>
            <a:off x="838200" y="1813620"/>
            <a:ext cx="103632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President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David Abi-Hanna</a:t>
            </a: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Vice President of Research - </a:t>
            </a:r>
            <a:r>
              <a:rPr lang="en-AU" sz="2800" dirty="0" err="1">
                <a:solidFill>
                  <a:srgbClr val="222222"/>
                </a:solidFill>
                <a:latin typeface="Helvetica Neue" panose="02000503000000020004" pitchFamily="2" charset="0"/>
              </a:rPr>
              <a:t>Avinesh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 </a:t>
            </a:r>
            <a:r>
              <a:rPr lang="en-AU" sz="2800" dirty="0" err="1">
                <a:solidFill>
                  <a:srgbClr val="222222"/>
                </a:solidFill>
                <a:latin typeface="Helvetica Neue" panose="02000503000000020004" pitchFamily="2" charset="0"/>
              </a:rPr>
              <a:t>Chelliah</a:t>
            </a:r>
            <a:endParaRPr lang="en-AU" sz="2800" dirty="0">
              <a:solidFill>
                <a:srgbClr val="222222"/>
              </a:solidFill>
              <a:latin typeface="Helvetica Neue" panose="02000503000000020004" pitchFamily="2" charset="0"/>
            </a:endParaRP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Vice President of Education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Nick </a:t>
            </a:r>
            <a:r>
              <a:rPr lang="en-AU" sz="2800" dirty="0" err="1">
                <a:solidFill>
                  <a:srgbClr val="222222"/>
                </a:solidFill>
                <a:latin typeface="Helvetica Neue" panose="02000503000000020004" pitchFamily="2" charset="0"/>
              </a:rPr>
              <a:t>Skladnev</a:t>
            </a:r>
            <a:endParaRPr lang="en-AU" sz="2800" dirty="0">
              <a:solidFill>
                <a:srgbClr val="222222"/>
              </a:solidFill>
              <a:latin typeface="Helvetica Neue" panose="02000503000000020004" pitchFamily="2" charset="0"/>
            </a:endParaRP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Vice President of Network Relations - 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Thomas Warburton</a:t>
            </a: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Secretary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Ben </a:t>
            </a:r>
            <a:r>
              <a:rPr lang="en-AU" sz="2800" dirty="0" err="1">
                <a:solidFill>
                  <a:srgbClr val="222222"/>
                </a:solidFill>
                <a:latin typeface="Helvetica Neue" panose="02000503000000020004" pitchFamily="2" charset="0"/>
              </a:rPr>
              <a:t>Xie</a:t>
            </a:r>
            <a:endParaRPr lang="en-AU" sz="2800" dirty="0">
              <a:solidFill>
                <a:srgbClr val="222222"/>
              </a:solidFill>
              <a:latin typeface="Helvetica Neue" panose="02000503000000020004" pitchFamily="2" charset="0"/>
            </a:endParaRP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Research Coordinator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Matthew </a:t>
            </a:r>
            <a:r>
              <a:rPr lang="en-AU" sz="2800" dirty="0" err="1">
                <a:solidFill>
                  <a:srgbClr val="222222"/>
                </a:solidFill>
                <a:latin typeface="Helvetica Neue" panose="02000503000000020004" pitchFamily="2" charset="0"/>
              </a:rPr>
              <a:t>Rackemann</a:t>
            </a:r>
            <a:endParaRPr lang="en-AU" sz="2800" dirty="0">
              <a:solidFill>
                <a:srgbClr val="222222"/>
              </a:solidFill>
              <a:latin typeface="Helvetica Neue" panose="02000503000000020004" pitchFamily="2" charset="0"/>
            </a:endParaRP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Education Coordinator -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 Amy Weber</a:t>
            </a: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Network Relations Coordinator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Unfilled (SVH based)</a:t>
            </a:r>
          </a:p>
          <a:p>
            <a:r>
              <a:rPr lang="en-AU" sz="2800" b="1" dirty="0">
                <a:solidFill>
                  <a:srgbClr val="222222"/>
                </a:solidFill>
                <a:latin typeface="Helvetica Neue" panose="02000503000000020004" pitchFamily="2" charset="0"/>
              </a:rPr>
              <a:t>Immediate Past President - </a:t>
            </a:r>
            <a:r>
              <a:rPr lang="en-AU" sz="2800" dirty="0">
                <a:solidFill>
                  <a:srgbClr val="222222"/>
                </a:solidFill>
                <a:latin typeface="Helvetica Neue" panose="02000503000000020004" pitchFamily="2" charset="0"/>
              </a:rPr>
              <a:t>Niamh Ramsay</a:t>
            </a:r>
            <a:endParaRPr lang="en-AU" sz="2800" b="0" i="0" u="none" strike="noStrike" dirty="0">
              <a:solidFill>
                <a:srgbClr val="222222"/>
              </a:solidFill>
              <a:effectLst/>
              <a:latin typeface="Helvetica Neue" panose="02000503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691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8417" y="3429000"/>
            <a:ext cx="105001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8000" b="1" dirty="0"/>
              <a:t>HOW TO FIND YOUR RESEARCH SUPERVISOR</a:t>
            </a:r>
          </a:p>
        </p:txBody>
      </p:sp>
    </p:spTree>
    <p:extLst>
      <p:ext uri="{BB962C8B-B14F-4D97-AF65-F5344CB8AC3E}">
        <p14:creationId xmlns:p14="http://schemas.microsoft.com/office/powerpoint/2010/main" val="1271771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TOP TIPS OF FINDING YOUR RESEARCH SUPERVISOR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141537"/>
            <a:ext cx="10515600" cy="4351338"/>
          </a:xfrm>
        </p:spPr>
        <p:txBody>
          <a:bodyPr/>
          <a:lstStyle/>
          <a:p>
            <a:r>
              <a:rPr lang="en-AU" dirty="0"/>
              <a:t>Find a mentor with similar values and interests to you</a:t>
            </a:r>
          </a:p>
          <a:p>
            <a:r>
              <a:rPr lang="en-AU" dirty="0"/>
              <a:t>Keep your ears and eyes peeled</a:t>
            </a:r>
          </a:p>
          <a:p>
            <a:r>
              <a:rPr lang="en-AU" dirty="0"/>
              <a:t>Use case studies and local audits as your way in</a:t>
            </a:r>
          </a:p>
          <a:p>
            <a:r>
              <a:rPr lang="en-AU" dirty="0"/>
              <a:t>Approach in person</a:t>
            </a:r>
          </a:p>
          <a:p>
            <a:r>
              <a:rPr lang="en-AU" dirty="0"/>
              <a:t>Speak to your fellow junior doctors &amp; registrars</a:t>
            </a:r>
          </a:p>
          <a:p>
            <a:r>
              <a:rPr lang="en-AU" dirty="0"/>
              <a:t>Only undertake a project you have a purpose for</a:t>
            </a:r>
          </a:p>
          <a:p>
            <a:r>
              <a:rPr lang="en-AU" dirty="0"/>
              <a:t>Be open to topics you have not considered before</a:t>
            </a:r>
          </a:p>
          <a:p>
            <a:r>
              <a:rPr lang="en-AU" dirty="0"/>
              <a:t>Advertise your interest! (and let us know so we can help!)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890445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AA7BC-A8EC-064B-8AFE-6AD12BD89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EDUCATION PLAN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9E28BA-0C15-7E4E-BA44-67C0C2823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AU" dirty="0"/>
              <a:t>Finding a Research Topic &amp; Team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Developing a Research Protocol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Conducting an Internal Audit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Submitting an Ethics Application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The Art of Referencing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Performing a Literature Review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Managing Data Collection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How to Statistically Analyse Your Results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Presenting a Research Poster 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“Getting Published”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Working with Health Registries</a:t>
            </a:r>
          </a:p>
          <a:p>
            <a:pPr marL="514350" indent="-514350">
              <a:buFont typeface="+mj-lt"/>
              <a:buAutoNum type="arabicPeriod"/>
            </a:pPr>
            <a:r>
              <a:rPr lang="en-AU" dirty="0"/>
              <a:t>A Career in Medical Research</a:t>
            </a:r>
          </a:p>
          <a:p>
            <a:pPr marL="514350" indent="-514350"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51113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EE893-E696-834E-983E-E18DC0792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CURRENT RESEARCH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24D05E-903C-F34E-AAB8-39BA5EE787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Difficult time with changeover – will be better in months to come</a:t>
            </a:r>
          </a:p>
          <a:p>
            <a:r>
              <a:rPr lang="en-US" dirty="0"/>
              <a:t>Register your interest so we can advocate for you!</a:t>
            </a:r>
          </a:p>
        </p:txBody>
      </p:sp>
    </p:spTree>
    <p:extLst>
      <p:ext uri="{BB962C8B-B14F-4D97-AF65-F5344CB8AC3E}">
        <p14:creationId xmlns:p14="http://schemas.microsoft.com/office/powerpoint/2010/main" val="4361328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8CF69D-829B-B74C-86CF-67AA3DEE3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CONSTITUTION CHANGES</a:t>
            </a:r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5B2C7F0D-C575-E545-8A9A-94CB2856270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0794280"/>
              </p:ext>
            </p:extLst>
          </p:nvPr>
        </p:nvGraphicFramePr>
        <p:xfrm>
          <a:off x="944880" y="1690688"/>
          <a:ext cx="8262294" cy="3795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" name="Document" r:id="rId3" imgW="5943600" imgH="2730500" progId="Word.Document.12">
                  <p:embed/>
                </p:oleObj>
              </mc:Choice>
              <mc:Fallback>
                <p:oleObj name="Document" r:id="rId3" imgW="5943600" imgH="27305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4880" y="1690688"/>
                        <a:ext cx="8262294" cy="3795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77375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1656</TotalTime>
  <Words>329</Words>
  <Application>Microsoft Macintosh PowerPoint</Application>
  <PresentationFormat>Widescreen</PresentationFormat>
  <Paragraphs>58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Helvetica Neue</vt:lpstr>
      <vt:lpstr>Office Theme</vt:lpstr>
      <vt:lpstr>Microsoft Word Document</vt:lpstr>
      <vt:lpstr>PowerPoint Presentation</vt:lpstr>
      <vt:lpstr>OUTLINE</vt:lpstr>
      <vt:lpstr>OBJECTIVES</vt:lpstr>
      <vt:lpstr>WELCOME 2021/2022 SRS COMMITTEE</vt:lpstr>
      <vt:lpstr>PowerPoint Presentation</vt:lpstr>
      <vt:lpstr>TOP TIPS OF FINDING YOUR RESEARCH SUPERVISOR</vt:lpstr>
      <vt:lpstr>EDUCATION PLAN</vt:lpstr>
      <vt:lpstr>CURRENT RESEARCH OPPORTUNITIES</vt:lpstr>
      <vt:lpstr>CONSTITUTION CHANGES</vt:lpstr>
      <vt:lpstr>GOOD LUCK IN 2021!</vt:lpstr>
    </vt:vector>
  </TitlesOfParts>
  <Company>NSW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SURGICAL RESEARCH SOCIETY</dc:title>
  <dc:creator>Kiosk Generic Account</dc:creator>
  <cp:lastModifiedBy>David Abi-Hanna</cp:lastModifiedBy>
  <cp:revision>19</cp:revision>
  <dcterms:created xsi:type="dcterms:W3CDTF">2020-08-30T03:30:04Z</dcterms:created>
  <dcterms:modified xsi:type="dcterms:W3CDTF">2021-01-28T11:36:34Z</dcterms:modified>
</cp:coreProperties>
</file>