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RTSeb9y+VOlnyGiUYP59DG8y+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ukeahead.duke.edu/sites/dukeahead.duke.edu/files/u94/Poster%20Creation%20Presentation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cc0130ab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cc0130ab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https://dukeahead.duke.edu/sites/dukeahead.duke.edu/files/u94/Poster%20Creation%20Presentation.pdf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9cc0130abb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cc0130ab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cc0130abb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9cc0130abb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cc0130ab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cc0130ab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9cc0130abb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cc0130ab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cc0130abb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9cc0130abb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cc0130ab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cc0130abb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9cc0130abb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cc0130ab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cc0130abb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9cc0130abb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cc0130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cc0130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30 seconds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Play audience. Visuals to attract. Some meat to keep them interested. Readability.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 ‘story’ </a:t>
            </a:r>
            <a:endParaRPr/>
          </a:p>
        </p:txBody>
      </p:sp>
      <p:sp>
        <p:nvSpPr>
          <p:cNvPr id="136" name="Google Shape;136;g9cc0130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3920" y="4304106"/>
            <a:ext cx="4868080" cy="25538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808892" y="1535723"/>
            <a:ext cx="1042767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SRS September Meeting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29 September 2020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Edmund Blacket Building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Prince of Wales Hospital</a:t>
            </a:r>
            <a:endParaRPr sz="40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020908" y="6600037"/>
            <a:ext cx="3171092" cy="2579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cc0130abb_0_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Development steps</a:t>
            </a:r>
            <a:endParaRPr/>
          </a:p>
        </p:txBody>
      </p:sp>
      <p:sp>
        <p:nvSpPr>
          <p:cNvPr id="148" name="Google Shape;148;g9cc0130abb_0_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300"/>
              <a:t>&gt; Conceptualise </a:t>
            </a:r>
            <a:endParaRPr sz="230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Audience</a:t>
            </a:r>
            <a:endParaRPr sz="2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Guidelines</a:t>
            </a:r>
            <a:endParaRPr sz="2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Materials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300"/>
              <a:t>&gt; Development</a:t>
            </a:r>
            <a:endParaRPr sz="230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Sizing</a:t>
            </a:r>
            <a:endParaRPr sz="2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Outline of content</a:t>
            </a:r>
            <a:endParaRPr sz="2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Design</a:t>
            </a:r>
            <a:endParaRPr sz="2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Layout &amp; flow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300"/>
              <a:t>&gt; Review</a:t>
            </a:r>
            <a:endParaRPr sz="230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lang="en-AU" sz="2300"/>
              <a:t>Outside perspective &amp; feedback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9cc0130abb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688" y="714525"/>
            <a:ext cx="6672625" cy="50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9cc0130ab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50" y="152400"/>
            <a:ext cx="4654936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9cc0130ab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576" y="308425"/>
            <a:ext cx="6255551" cy="624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9cc0130abb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000" y="152400"/>
            <a:ext cx="8708007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9cc0130abb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925" y="152400"/>
            <a:ext cx="464614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9cc0130ab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325" y="190300"/>
            <a:ext cx="8775344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 b="1"/>
              <a:t>MEETING OUTLINE</a:t>
            </a:r>
            <a:endParaRPr b="1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Refresh: SRS POWH Objectives &amp; Membership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New 2020 committee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September Recap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Current research opportunities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Presentation – Creating a research poster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/>
              <a:t>OBJECTIVES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Encourage and facilitate opportunities for exposure and experience in quality improvement and research activity at Prince of Wales Hospital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Provide a networking platform for individuals with similar interests in research topics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Provide opportunity for feedback on current projects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Encourage education and teaching on relevant research topics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Collate a database of current and upcoming research project opportunities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/>
              <a:t>MEMBERSHIP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Open to those interested in surgical research including: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AU"/>
              <a:t>Junior medical officers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AU"/>
              <a:t>Resident medical officers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AU"/>
              <a:t>Senior resident medical officers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AU"/>
              <a:t>Medical students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To become a member of the surgical research society: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Register interest – sign up!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/>
              <a:t>Attend six meeting per 12 month-period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/>
              <a:t>NEW 2020 COMMITTEE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Matthew Smith – Vice President of Education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Nicholas Skladnev – Vice President of Research Collaboration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David Abi-Hanna– Secretary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/>
              <a:t>SEPTEMBER RECAP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Orthopaedics Children’s Meeting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Mock AOA Trainee Interview night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September General Surgery M+M meeting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GSSE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St Vincent’s Hospital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Surgical Research Society Eastern and Greater Southern Sydney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/>
              <a:t>CURRENT RESEARCH OPPORTUNITIES</a:t>
            </a: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Vascular: Validating the Wound Ischaemia and Foot Infection (WIfI) grading system for all diabetic foot presentation to Prince of Wales Hospital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Transplants: Details not available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General Surgery: UGI, Details not available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AU"/>
              <a:t>RESEARCH POSTERS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cc0130ab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Design Tips</a:t>
            </a:r>
            <a:endParaRPr/>
          </a:p>
        </p:txBody>
      </p:sp>
      <p:sp>
        <p:nvSpPr>
          <p:cNvPr id="139" name="Google Shape;139;g9cc0130abb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“Elevator pitch”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The lure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Bait &amp; reel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Hook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Line &amp; sinker</a:t>
            </a:r>
            <a:endParaRPr/>
          </a:p>
        </p:txBody>
      </p:sp>
      <p:pic>
        <p:nvPicPr>
          <p:cNvPr id="140" name="Google Shape;140;g9cc0130ab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597" y="175672"/>
            <a:ext cx="5322850" cy="34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9cc0130ab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6375" y="3082638"/>
            <a:ext cx="476250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Widescreen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MEETING OUTLINE</vt:lpstr>
      <vt:lpstr>OBJECTIVES</vt:lpstr>
      <vt:lpstr>MEMBERSHIP</vt:lpstr>
      <vt:lpstr>NEW 2020 COMMITTEE</vt:lpstr>
      <vt:lpstr>SEPTEMBER RECAP</vt:lpstr>
      <vt:lpstr>CURRENT RESEARCH OPPORTUNITIES</vt:lpstr>
      <vt:lpstr>RESEARCH POSTERS</vt:lpstr>
      <vt:lpstr>Design Tips</vt:lpstr>
      <vt:lpstr>Development steps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Kiosk Generic Account</dc:creator>
  <cp:lastModifiedBy>David Abi-Hanna</cp:lastModifiedBy>
  <cp:revision>1</cp:revision>
  <dcterms:created xsi:type="dcterms:W3CDTF">2020-08-30T03:30:04Z</dcterms:created>
  <dcterms:modified xsi:type="dcterms:W3CDTF">2020-10-01T02:39:58Z</dcterms:modified>
</cp:coreProperties>
</file>